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0" r:id="rId3"/>
    <p:sldId id="281" r:id="rId4"/>
    <p:sldId id="283" r:id="rId5"/>
    <p:sldId id="284" r:id="rId6"/>
    <p:sldId id="256" r:id="rId7"/>
    <p:sldId id="257" r:id="rId8"/>
    <p:sldId id="258" r:id="rId9"/>
    <p:sldId id="275" r:id="rId10"/>
    <p:sldId id="259" r:id="rId11"/>
    <p:sldId id="260" r:id="rId12"/>
    <p:sldId id="262" r:id="rId13"/>
    <p:sldId id="263" r:id="rId14"/>
    <p:sldId id="264" r:id="rId15"/>
    <p:sldId id="269" r:id="rId16"/>
    <p:sldId id="265" r:id="rId17"/>
    <p:sldId id="266" r:id="rId18"/>
    <p:sldId id="268" r:id="rId19"/>
    <p:sldId id="270" r:id="rId20"/>
    <p:sldId id="271" r:id="rId21"/>
    <p:sldId id="272" r:id="rId22"/>
    <p:sldId id="273" r:id="rId23"/>
    <p:sldId id="274" r:id="rId24"/>
    <p:sldId id="276" r:id="rId25"/>
    <p:sldId id="277" r:id="rId26"/>
    <p:sldId id="278" r:id="rId27"/>
    <p:sldId id="267" r:id="rId28"/>
    <p:sldId id="27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4493C-30F6-4D9B-A2C4-BB90460CADC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IN"/>
        </a:p>
      </dgm:t>
    </dgm:pt>
    <dgm:pt modelId="{3CCE0E69-9C5D-4DB8-A2E6-0A52C34AD20A}">
      <dgm:prSet phldrT="[Text]" custT="1"/>
      <dgm:spPr/>
      <dgm:t>
        <a:bodyPr/>
        <a:lstStyle/>
        <a:p>
          <a:r>
            <a:rPr lang="en-IN" sz="1400" b="1" dirty="0" smtClean="0">
              <a:solidFill>
                <a:srgbClr val="FF0000"/>
              </a:solidFill>
            </a:rPr>
            <a:t>Property </a:t>
          </a:r>
          <a:endParaRPr lang="en-IN" sz="1400" b="1" dirty="0">
            <a:solidFill>
              <a:srgbClr val="FF0000"/>
            </a:solidFill>
          </a:endParaRPr>
        </a:p>
      </dgm:t>
    </dgm:pt>
    <dgm:pt modelId="{9B5AAB99-3D2E-4B3F-BC0A-63F0CB5883B8}" type="parTrans" cxnId="{9A84E06A-DB4C-4FCC-B684-044C045D7007}">
      <dgm:prSet/>
      <dgm:spPr/>
      <dgm:t>
        <a:bodyPr/>
        <a:lstStyle/>
        <a:p>
          <a:endParaRPr lang="en-IN"/>
        </a:p>
      </dgm:t>
    </dgm:pt>
    <dgm:pt modelId="{38495610-85E9-4001-B3DB-4C65760EC340}" type="sibTrans" cxnId="{9A84E06A-DB4C-4FCC-B684-044C045D7007}">
      <dgm:prSet/>
      <dgm:spPr/>
      <dgm:t>
        <a:bodyPr/>
        <a:lstStyle/>
        <a:p>
          <a:endParaRPr lang="en-IN"/>
        </a:p>
      </dgm:t>
    </dgm:pt>
    <dgm:pt modelId="{A068C475-8DAB-4AAB-89F3-F06F96A89E33}">
      <dgm:prSet phldrT="[Text]" custT="1"/>
      <dgm:spPr/>
      <dgm:t>
        <a:bodyPr/>
        <a:lstStyle/>
        <a:p>
          <a:r>
            <a:rPr lang="en-IN" sz="1400" b="1" dirty="0" smtClean="0">
              <a:solidFill>
                <a:srgbClr val="FF0000"/>
              </a:solidFill>
            </a:rPr>
            <a:t>Movable</a:t>
          </a:r>
        </a:p>
        <a:p>
          <a:r>
            <a:rPr lang="en-IN" sz="1400" b="1" dirty="0" smtClean="0">
              <a:solidFill>
                <a:srgbClr val="FF0000"/>
              </a:solidFill>
            </a:rPr>
            <a:t>Fridge, TV,</a:t>
          </a:r>
        </a:p>
        <a:p>
          <a:endParaRPr lang="en-IN" sz="1400" b="1" dirty="0">
            <a:solidFill>
              <a:srgbClr val="FF0000"/>
            </a:solidFill>
          </a:endParaRPr>
        </a:p>
      </dgm:t>
    </dgm:pt>
    <dgm:pt modelId="{86C1AE45-76FF-4BB2-B634-758FE2A69A91}" type="parTrans" cxnId="{72DF4D88-003C-4E8F-BD06-245AC4CBDF97}">
      <dgm:prSet/>
      <dgm:spPr/>
      <dgm:t>
        <a:bodyPr/>
        <a:lstStyle/>
        <a:p>
          <a:endParaRPr lang="en-IN"/>
        </a:p>
      </dgm:t>
    </dgm:pt>
    <dgm:pt modelId="{D40827CB-A2EA-4213-A26E-6945D7727C0E}" type="sibTrans" cxnId="{72DF4D88-003C-4E8F-BD06-245AC4CBDF97}">
      <dgm:prSet/>
      <dgm:spPr/>
      <dgm:t>
        <a:bodyPr/>
        <a:lstStyle/>
        <a:p>
          <a:endParaRPr lang="en-IN"/>
        </a:p>
      </dgm:t>
    </dgm:pt>
    <dgm:pt modelId="{38AA73D1-75DB-4DDB-8B97-AA847E056E3B}">
      <dgm:prSet phldrT="[Text]" custT="1"/>
      <dgm:spPr/>
      <dgm:t>
        <a:bodyPr/>
        <a:lstStyle/>
        <a:p>
          <a:r>
            <a:rPr lang="en-IN" sz="1400" b="1" dirty="0" smtClean="0">
              <a:solidFill>
                <a:srgbClr val="FF0000"/>
              </a:solidFill>
            </a:rPr>
            <a:t>Immovable </a:t>
          </a:r>
        </a:p>
        <a:p>
          <a:r>
            <a:rPr lang="en-IN" sz="1400" b="1" dirty="0" smtClean="0">
              <a:solidFill>
                <a:srgbClr val="FF0000"/>
              </a:solidFill>
            </a:rPr>
            <a:t>Land, Building</a:t>
          </a:r>
          <a:endParaRPr lang="en-IN" sz="1400" b="1" dirty="0">
            <a:solidFill>
              <a:srgbClr val="FF0000"/>
            </a:solidFill>
          </a:endParaRPr>
        </a:p>
      </dgm:t>
    </dgm:pt>
    <dgm:pt modelId="{901FD90D-96C7-49F4-ABB6-09ED164CC83B}" type="parTrans" cxnId="{CF382187-E4EB-4DC1-B201-6DE38ACD9DE3}">
      <dgm:prSet/>
      <dgm:spPr/>
      <dgm:t>
        <a:bodyPr/>
        <a:lstStyle/>
        <a:p>
          <a:endParaRPr lang="en-IN"/>
        </a:p>
      </dgm:t>
    </dgm:pt>
    <dgm:pt modelId="{9C5791BD-7489-4C08-9D17-5E4D7BB1FDD8}" type="sibTrans" cxnId="{CF382187-E4EB-4DC1-B201-6DE38ACD9DE3}">
      <dgm:prSet/>
      <dgm:spPr/>
      <dgm:t>
        <a:bodyPr/>
        <a:lstStyle/>
        <a:p>
          <a:endParaRPr lang="en-IN"/>
        </a:p>
      </dgm:t>
    </dgm:pt>
    <dgm:pt modelId="{872B4107-E053-499B-88DB-3151A879EE3D}">
      <dgm:prSet phldrT="[Text]" custT="1"/>
      <dgm:spPr/>
      <dgm:t>
        <a:bodyPr/>
        <a:lstStyle/>
        <a:p>
          <a:r>
            <a:rPr lang="en-IN" sz="1400" b="1" dirty="0" smtClean="0">
              <a:solidFill>
                <a:srgbClr val="FF0000"/>
              </a:solidFill>
            </a:rPr>
            <a:t>Intellectual</a:t>
          </a:r>
        </a:p>
        <a:p>
          <a:r>
            <a:rPr lang="en-IN" sz="1400" b="1" dirty="0" smtClean="0">
              <a:solidFill>
                <a:srgbClr val="FF0000"/>
              </a:solidFill>
            </a:rPr>
            <a:t>Book, invention, music</a:t>
          </a:r>
          <a:endParaRPr lang="en-IN" sz="1400" b="1" dirty="0">
            <a:solidFill>
              <a:srgbClr val="FF0000"/>
            </a:solidFill>
          </a:endParaRPr>
        </a:p>
      </dgm:t>
    </dgm:pt>
    <dgm:pt modelId="{BB5413F0-560A-4111-B51E-6EDE9332DE44}" type="parTrans" cxnId="{EA57E41B-A998-47DE-A3F5-0C454A8CF161}">
      <dgm:prSet/>
      <dgm:spPr/>
      <dgm:t>
        <a:bodyPr/>
        <a:lstStyle/>
        <a:p>
          <a:endParaRPr lang="en-IN"/>
        </a:p>
      </dgm:t>
    </dgm:pt>
    <dgm:pt modelId="{91628B6A-0BC2-4E65-912A-B00EFDFE0FB0}" type="sibTrans" cxnId="{EA57E41B-A998-47DE-A3F5-0C454A8CF161}">
      <dgm:prSet/>
      <dgm:spPr/>
      <dgm:t>
        <a:bodyPr/>
        <a:lstStyle/>
        <a:p>
          <a:endParaRPr lang="en-IN"/>
        </a:p>
      </dgm:t>
    </dgm:pt>
    <dgm:pt modelId="{7FA02465-2059-4C4D-A930-FE445E9978D9}" type="pres">
      <dgm:prSet presAssocID="{C0F4493C-30F6-4D9B-A2C4-BB90460CADCA}" presName="Name0" presStyleCnt="0">
        <dgm:presLayoutVars>
          <dgm:orgChart val="1"/>
          <dgm:chPref val="1"/>
          <dgm:dir/>
          <dgm:animOne val="branch"/>
          <dgm:animLvl val="lvl"/>
          <dgm:resizeHandles/>
        </dgm:presLayoutVars>
      </dgm:prSet>
      <dgm:spPr/>
      <dgm:t>
        <a:bodyPr/>
        <a:lstStyle/>
        <a:p>
          <a:endParaRPr lang="en-IN"/>
        </a:p>
      </dgm:t>
    </dgm:pt>
    <dgm:pt modelId="{F622F355-DEC8-4D34-A7B6-A9F812E5B11A}" type="pres">
      <dgm:prSet presAssocID="{3CCE0E69-9C5D-4DB8-A2E6-0A52C34AD20A}" presName="hierRoot1" presStyleCnt="0">
        <dgm:presLayoutVars>
          <dgm:hierBranch val="init"/>
        </dgm:presLayoutVars>
      </dgm:prSet>
      <dgm:spPr/>
    </dgm:pt>
    <dgm:pt modelId="{2A02AD5C-8ED5-455E-BFCB-CF7792F1347F}" type="pres">
      <dgm:prSet presAssocID="{3CCE0E69-9C5D-4DB8-A2E6-0A52C34AD20A}" presName="rootComposite1" presStyleCnt="0"/>
      <dgm:spPr/>
    </dgm:pt>
    <dgm:pt modelId="{82DAB156-15BD-4E0E-856A-78F02F860BCE}" type="pres">
      <dgm:prSet presAssocID="{3CCE0E69-9C5D-4DB8-A2E6-0A52C34AD20A}" presName="rootText1" presStyleLbl="alignAcc1" presStyleIdx="0" presStyleCnt="0" custLinFactNeighborX="-14134" custLinFactNeighborY="-3850">
        <dgm:presLayoutVars>
          <dgm:chPref val="3"/>
        </dgm:presLayoutVars>
      </dgm:prSet>
      <dgm:spPr/>
      <dgm:t>
        <a:bodyPr/>
        <a:lstStyle/>
        <a:p>
          <a:endParaRPr lang="en-IN"/>
        </a:p>
      </dgm:t>
    </dgm:pt>
    <dgm:pt modelId="{7EB292E4-2BA6-4392-99E7-5D7214ABEEF2}" type="pres">
      <dgm:prSet presAssocID="{3CCE0E69-9C5D-4DB8-A2E6-0A52C34AD20A}" presName="topArc1" presStyleLbl="parChTrans1D1" presStyleIdx="0" presStyleCnt="8"/>
      <dgm:spPr/>
    </dgm:pt>
    <dgm:pt modelId="{4F6A418F-91F3-41A1-BCB8-ABB83D94FE6F}" type="pres">
      <dgm:prSet presAssocID="{3CCE0E69-9C5D-4DB8-A2E6-0A52C34AD20A}" presName="bottomArc1" presStyleLbl="parChTrans1D1" presStyleIdx="1" presStyleCnt="8"/>
      <dgm:spPr/>
    </dgm:pt>
    <dgm:pt modelId="{42E5F277-F67C-4EA3-A48A-F452D843280B}" type="pres">
      <dgm:prSet presAssocID="{3CCE0E69-9C5D-4DB8-A2E6-0A52C34AD20A}" presName="topConnNode1" presStyleLbl="node1" presStyleIdx="0" presStyleCnt="0"/>
      <dgm:spPr/>
      <dgm:t>
        <a:bodyPr/>
        <a:lstStyle/>
        <a:p>
          <a:endParaRPr lang="en-IN"/>
        </a:p>
      </dgm:t>
    </dgm:pt>
    <dgm:pt modelId="{65014D0E-362B-48DE-9662-81437CF551BA}" type="pres">
      <dgm:prSet presAssocID="{3CCE0E69-9C5D-4DB8-A2E6-0A52C34AD20A}" presName="hierChild2" presStyleCnt="0"/>
      <dgm:spPr/>
    </dgm:pt>
    <dgm:pt modelId="{020E6A7D-6E99-4E0B-8FF4-59AF6E768096}" type="pres">
      <dgm:prSet presAssocID="{86C1AE45-76FF-4BB2-B634-758FE2A69A91}" presName="Name28" presStyleLbl="parChTrans1D2" presStyleIdx="0" presStyleCnt="3"/>
      <dgm:spPr/>
      <dgm:t>
        <a:bodyPr/>
        <a:lstStyle/>
        <a:p>
          <a:endParaRPr lang="en-IN"/>
        </a:p>
      </dgm:t>
    </dgm:pt>
    <dgm:pt modelId="{64395F4F-52CE-49A4-8DD9-55C73105CD8E}" type="pres">
      <dgm:prSet presAssocID="{A068C475-8DAB-4AAB-89F3-F06F96A89E33}" presName="hierRoot2" presStyleCnt="0">
        <dgm:presLayoutVars>
          <dgm:hierBranch val="init"/>
        </dgm:presLayoutVars>
      </dgm:prSet>
      <dgm:spPr/>
    </dgm:pt>
    <dgm:pt modelId="{8FB673A9-C44C-4125-A1F3-CEFE904F5D61}" type="pres">
      <dgm:prSet presAssocID="{A068C475-8DAB-4AAB-89F3-F06F96A89E33}" presName="rootComposite2" presStyleCnt="0"/>
      <dgm:spPr/>
    </dgm:pt>
    <dgm:pt modelId="{5B4E5519-A733-4567-8236-3D25F4516950}" type="pres">
      <dgm:prSet presAssocID="{A068C475-8DAB-4AAB-89F3-F06F96A89E33}" presName="rootText2" presStyleLbl="alignAcc1" presStyleIdx="0" presStyleCnt="0" custLinFactNeighborX="-14134" custLinFactNeighborY="-3850">
        <dgm:presLayoutVars>
          <dgm:chPref val="3"/>
        </dgm:presLayoutVars>
      </dgm:prSet>
      <dgm:spPr/>
      <dgm:t>
        <a:bodyPr/>
        <a:lstStyle/>
        <a:p>
          <a:endParaRPr lang="en-IN"/>
        </a:p>
      </dgm:t>
    </dgm:pt>
    <dgm:pt modelId="{47348326-77EA-438B-9942-C84A34646AD6}" type="pres">
      <dgm:prSet presAssocID="{A068C475-8DAB-4AAB-89F3-F06F96A89E33}" presName="topArc2" presStyleLbl="parChTrans1D1" presStyleIdx="2" presStyleCnt="8"/>
      <dgm:spPr/>
    </dgm:pt>
    <dgm:pt modelId="{11BD18A1-2FF3-42BA-93AA-A52FE6E47B66}" type="pres">
      <dgm:prSet presAssocID="{A068C475-8DAB-4AAB-89F3-F06F96A89E33}" presName="bottomArc2" presStyleLbl="parChTrans1D1" presStyleIdx="3" presStyleCnt="8"/>
      <dgm:spPr/>
    </dgm:pt>
    <dgm:pt modelId="{317C28E2-6291-4B6B-A7B4-3AE86A89A376}" type="pres">
      <dgm:prSet presAssocID="{A068C475-8DAB-4AAB-89F3-F06F96A89E33}" presName="topConnNode2" presStyleLbl="node2" presStyleIdx="0" presStyleCnt="0"/>
      <dgm:spPr/>
      <dgm:t>
        <a:bodyPr/>
        <a:lstStyle/>
        <a:p>
          <a:endParaRPr lang="en-IN"/>
        </a:p>
      </dgm:t>
    </dgm:pt>
    <dgm:pt modelId="{3B17D3FB-E693-4D29-8F92-9E208056ECBF}" type="pres">
      <dgm:prSet presAssocID="{A068C475-8DAB-4AAB-89F3-F06F96A89E33}" presName="hierChild4" presStyleCnt="0"/>
      <dgm:spPr/>
    </dgm:pt>
    <dgm:pt modelId="{0C4868A3-7B53-4D7A-B017-1A89F840968F}" type="pres">
      <dgm:prSet presAssocID="{A068C475-8DAB-4AAB-89F3-F06F96A89E33}" presName="hierChild5" presStyleCnt="0"/>
      <dgm:spPr/>
    </dgm:pt>
    <dgm:pt modelId="{77ED72E6-F2D2-4B78-8BA8-C2797C7CE59B}" type="pres">
      <dgm:prSet presAssocID="{901FD90D-96C7-49F4-ABB6-09ED164CC83B}" presName="Name28" presStyleLbl="parChTrans1D2" presStyleIdx="1" presStyleCnt="3"/>
      <dgm:spPr/>
      <dgm:t>
        <a:bodyPr/>
        <a:lstStyle/>
        <a:p>
          <a:endParaRPr lang="en-IN"/>
        </a:p>
      </dgm:t>
    </dgm:pt>
    <dgm:pt modelId="{A44973D6-D848-4ECD-BF22-E487510F727E}" type="pres">
      <dgm:prSet presAssocID="{38AA73D1-75DB-4DDB-8B97-AA847E056E3B}" presName="hierRoot2" presStyleCnt="0">
        <dgm:presLayoutVars>
          <dgm:hierBranch val="init"/>
        </dgm:presLayoutVars>
      </dgm:prSet>
      <dgm:spPr/>
    </dgm:pt>
    <dgm:pt modelId="{81E670D9-E883-40BE-827B-AED33509B6BE}" type="pres">
      <dgm:prSet presAssocID="{38AA73D1-75DB-4DDB-8B97-AA847E056E3B}" presName="rootComposite2" presStyleCnt="0"/>
      <dgm:spPr/>
    </dgm:pt>
    <dgm:pt modelId="{7C4645A1-B696-4BC2-A3FA-738B4D108DB0}" type="pres">
      <dgm:prSet presAssocID="{38AA73D1-75DB-4DDB-8B97-AA847E056E3B}" presName="rootText2" presStyleLbl="alignAcc1" presStyleIdx="0" presStyleCnt="0" custLinFactNeighborX="-14134" custLinFactNeighborY="-3850">
        <dgm:presLayoutVars>
          <dgm:chPref val="3"/>
        </dgm:presLayoutVars>
      </dgm:prSet>
      <dgm:spPr/>
      <dgm:t>
        <a:bodyPr/>
        <a:lstStyle/>
        <a:p>
          <a:endParaRPr lang="en-IN"/>
        </a:p>
      </dgm:t>
    </dgm:pt>
    <dgm:pt modelId="{D3A4B4F5-F575-40B3-87BB-97389021EADA}" type="pres">
      <dgm:prSet presAssocID="{38AA73D1-75DB-4DDB-8B97-AA847E056E3B}" presName="topArc2" presStyleLbl="parChTrans1D1" presStyleIdx="4" presStyleCnt="8"/>
      <dgm:spPr/>
    </dgm:pt>
    <dgm:pt modelId="{D3262A76-7C03-46DD-9B45-5E7BD3406729}" type="pres">
      <dgm:prSet presAssocID="{38AA73D1-75DB-4DDB-8B97-AA847E056E3B}" presName="bottomArc2" presStyleLbl="parChTrans1D1" presStyleIdx="5" presStyleCnt="8"/>
      <dgm:spPr/>
    </dgm:pt>
    <dgm:pt modelId="{AE6650CE-DB8A-46B5-B6E0-57A13C48C070}" type="pres">
      <dgm:prSet presAssocID="{38AA73D1-75DB-4DDB-8B97-AA847E056E3B}" presName="topConnNode2" presStyleLbl="node2" presStyleIdx="0" presStyleCnt="0"/>
      <dgm:spPr/>
      <dgm:t>
        <a:bodyPr/>
        <a:lstStyle/>
        <a:p>
          <a:endParaRPr lang="en-IN"/>
        </a:p>
      </dgm:t>
    </dgm:pt>
    <dgm:pt modelId="{622C6D64-0D53-44C2-B46F-E605C54EE93A}" type="pres">
      <dgm:prSet presAssocID="{38AA73D1-75DB-4DDB-8B97-AA847E056E3B}" presName="hierChild4" presStyleCnt="0"/>
      <dgm:spPr/>
    </dgm:pt>
    <dgm:pt modelId="{97053030-0EAA-4058-82F8-36476BE505EC}" type="pres">
      <dgm:prSet presAssocID="{38AA73D1-75DB-4DDB-8B97-AA847E056E3B}" presName="hierChild5" presStyleCnt="0"/>
      <dgm:spPr/>
    </dgm:pt>
    <dgm:pt modelId="{879E6742-210C-4254-A901-D6489B048B27}" type="pres">
      <dgm:prSet presAssocID="{BB5413F0-560A-4111-B51E-6EDE9332DE44}" presName="Name28" presStyleLbl="parChTrans1D2" presStyleIdx="2" presStyleCnt="3"/>
      <dgm:spPr/>
      <dgm:t>
        <a:bodyPr/>
        <a:lstStyle/>
        <a:p>
          <a:endParaRPr lang="en-IN"/>
        </a:p>
      </dgm:t>
    </dgm:pt>
    <dgm:pt modelId="{90716183-D449-4BA1-B3AC-25EE1DDA4D6D}" type="pres">
      <dgm:prSet presAssocID="{872B4107-E053-499B-88DB-3151A879EE3D}" presName="hierRoot2" presStyleCnt="0">
        <dgm:presLayoutVars>
          <dgm:hierBranch val="init"/>
        </dgm:presLayoutVars>
      </dgm:prSet>
      <dgm:spPr/>
    </dgm:pt>
    <dgm:pt modelId="{593F1BB4-1337-4D7C-AF47-DCFA0DCE355A}" type="pres">
      <dgm:prSet presAssocID="{872B4107-E053-499B-88DB-3151A879EE3D}" presName="rootComposite2" presStyleCnt="0"/>
      <dgm:spPr/>
    </dgm:pt>
    <dgm:pt modelId="{FDEAB9A4-2B80-4DF8-94EF-C00F15932115}" type="pres">
      <dgm:prSet presAssocID="{872B4107-E053-499B-88DB-3151A879EE3D}" presName="rootText2" presStyleLbl="alignAcc1" presStyleIdx="0" presStyleCnt="0" custLinFactNeighborX="-14134" custLinFactNeighborY="-3850">
        <dgm:presLayoutVars>
          <dgm:chPref val="3"/>
        </dgm:presLayoutVars>
      </dgm:prSet>
      <dgm:spPr/>
      <dgm:t>
        <a:bodyPr/>
        <a:lstStyle/>
        <a:p>
          <a:endParaRPr lang="en-IN"/>
        </a:p>
      </dgm:t>
    </dgm:pt>
    <dgm:pt modelId="{498C0645-AF2D-488B-AEE1-3B1E84A73BE5}" type="pres">
      <dgm:prSet presAssocID="{872B4107-E053-499B-88DB-3151A879EE3D}" presName="topArc2" presStyleLbl="parChTrans1D1" presStyleIdx="6" presStyleCnt="8"/>
      <dgm:spPr/>
    </dgm:pt>
    <dgm:pt modelId="{5D29BB58-1FE5-4A0F-A656-2C349F43E441}" type="pres">
      <dgm:prSet presAssocID="{872B4107-E053-499B-88DB-3151A879EE3D}" presName="bottomArc2" presStyleLbl="parChTrans1D1" presStyleIdx="7" presStyleCnt="8"/>
      <dgm:spPr/>
    </dgm:pt>
    <dgm:pt modelId="{790D414A-1BCD-412C-9E8D-A63573774B6E}" type="pres">
      <dgm:prSet presAssocID="{872B4107-E053-499B-88DB-3151A879EE3D}" presName="topConnNode2" presStyleLbl="node2" presStyleIdx="0" presStyleCnt="0"/>
      <dgm:spPr/>
      <dgm:t>
        <a:bodyPr/>
        <a:lstStyle/>
        <a:p>
          <a:endParaRPr lang="en-IN"/>
        </a:p>
      </dgm:t>
    </dgm:pt>
    <dgm:pt modelId="{591B8234-2488-4ABB-B743-50ABFE5BCE9A}" type="pres">
      <dgm:prSet presAssocID="{872B4107-E053-499B-88DB-3151A879EE3D}" presName="hierChild4" presStyleCnt="0"/>
      <dgm:spPr/>
    </dgm:pt>
    <dgm:pt modelId="{2AC8BF26-2F59-436D-81CA-E9A1D5BDEB4E}" type="pres">
      <dgm:prSet presAssocID="{872B4107-E053-499B-88DB-3151A879EE3D}" presName="hierChild5" presStyleCnt="0"/>
      <dgm:spPr/>
    </dgm:pt>
    <dgm:pt modelId="{B8CD9F55-C342-4E69-B299-0D3A59C0DCA3}" type="pres">
      <dgm:prSet presAssocID="{3CCE0E69-9C5D-4DB8-A2E6-0A52C34AD20A}" presName="hierChild3" presStyleCnt="0"/>
      <dgm:spPr/>
    </dgm:pt>
  </dgm:ptLst>
  <dgm:cxnLst>
    <dgm:cxn modelId="{72DF4D88-003C-4E8F-BD06-245AC4CBDF97}" srcId="{3CCE0E69-9C5D-4DB8-A2E6-0A52C34AD20A}" destId="{A068C475-8DAB-4AAB-89F3-F06F96A89E33}" srcOrd="0" destOrd="0" parTransId="{86C1AE45-76FF-4BB2-B634-758FE2A69A91}" sibTransId="{D40827CB-A2EA-4213-A26E-6945D7727C0E}"/>
    <dgm:cxn modelId="{BE5597D3-E228-4BB2-A72D-771F5B9D267D}" type="presOf" srcId="{3CCE0E69-9C5D-4DB8-A2E6-0A52C34AD20A}" destId="{82DAB156-15BD-4E0E-856A-78F02F860BCE}" srcOrd="0" destOrd="0" presId="urn:microsoft.com/office/officeart/2008/layout/HalfCircleOrganizationChart"/>
    <dgm:cxn modelId="{34F0302B-36D2-4F5E-B4E6-71D82A05C11A}" type="presOf" srcId="{38AA73D1-75DB-4DDB-8B97-AA847E056E3B}" destId="{AE6650CE-DB8A-46B5-B6E0-57A13C48C070}" srcOrd="1" destOrd="0" presId="urn:microsoft.com/office/officeart/2008/layout/HalfCircleOrganizationChart"/>
    <dgm:cxn modelId="{EA57E41B-A998-47DE-A3F5-0C454A8CF161}" srcId="{3CCE0E69-9C5D-4DB8-A2E6-0A52C34AD20A}" destId="{872B4107-E053-499B-88DB-3151A879EE3D}" srcOrd="2" destOrd="0" parTransId="{BB5413F0-560A-4111-B51E-6EDE9332DE44}" sibTransId="{91628B6A-0BC2-4E65-912A-B00EFDFE0FB0}"/>
    <dgm:cxn modelId="{3003431C-CDF7-47FF-B550-89787E772240}" type="presOf" srcId="{C0F4493C-30F6-4D9B-A2C4-BB90460CADCA}" destId="{7FA02465-2059-4C4D-A930-FE445E9978D9}" srcOrd="0" destOrd="0" presId="urn:microsoft.com/office/officeart/2008/layout/HalfCircleOrganizationChart"/>
    <dgm:cxn modelId="{E8FF7DED-7989-4904-B397-C77437E6E636}" type="presOf" srcId="{BB5413F0-560A-4111-B51E-6EDE9332DE44}" destId="{879E6742-210C-4254-A901-D6489B048B27}" srcOrd="0" destOrd="0" presId="urn:microsoft.com/office/officeart/2008/layout/HalfCircleOrganizationChart"/>
    <dgm:cxn modelId="{CF382187-E4EB-4DC1-B201-6DE38ACD9DE3}" srcId="{3CCE0E69-9C5D-4DB8-A2E6-0A52C34AD20A}" destId="{38AA73D1-75DB-4DDB-8B97-AA847E056E3B}" srcOrd="1" destOrd="0" parTransId="{901FD90D-96C7-49F4-ABB6-09ED164CC83B}" sibTransId="{9C5791BD-7489-4C08-9D17-5E4D7BB1FDD8}"/>
    <dgm:cxn modelId="{3182DBA1-166D-4217-A7BA-F4035DC6825B}" type="presOf" srcId="{872B4107-E053-499B-88DB-3151A879EE3D}" destId="{FDEAB9A4-2B80-4DF8-94EF-C00F15932115}" srcOrd="0" destOrd="0" presId="urn:microsoft.com/office/officeart/2008/layout/HalfCircleOrganizationChart"/>
    <dgm:cxn modelId="{4B6479C1-2CF9-4346-B4F8-B17026A468B7}" type="presOf" srcId="{3CCE0E69-9C5D-4DB8-A2E6-0A52C34AD20A}" destId="{42E5F277-F67C-4EA3-A48A-F452D843280B}" srcOrd="1" destOrd="0" presId="urn:microsoft.com/office/officeart/2008/layout/HalfCircleOrganizationChart"/>
    <dgm:cxn modelId="{A1A6BDF9-7DF0-460F-93C7-7BA1FD4C32E9}" type="presOf" srcId="{901FD90D-96C7-49F4-ABB6-09ED164CC83B}" destId="{77ED72E6-F2D2-4B78-8BA8-C2797C7CE59B}" srcOrd="0" destOrd="0" presId="urn:microsoft.com/office/officeart/2008/layout/HalfCircleOrganizationChart"/>
    <dgm:cxn modelId="{9A84E06A-DB4C-4FCC-B684-044C045D7007}" srcId="{C0F4493C-30F6-4D9B-A2C4-BB90460CADCA}" destId="{3CCE0E69-9C5D-4DB8-A2E6-0A52C34AD20A}" srcOrd="0" destOrd="0" parTransId="{9B5AAB99-3D2E-4B3F-BC0A-63F0CB5883B8}" sibTransId="{38495610-85E9-4001-B3DB-4C65760EC340}"/>
    <dgm:cxn modelId="{071AD69F-8876-4478-BCE0-E861FD0E8424}" type="presOf" srcId="{872B4107-E053-499B-88DB-3151A879EE3D}" destId="{790D414A-1BCD-412C-9E8D-A63573774B6E}" srcOrd="1" destOrd="0" presId="urn:microsoft.com/office/officeart/2008/layout/HalfCircleOrganizationChart"/>
    <dgm:cxn modelId="{03519644-F5EA-4223-907F-C1286EA4DA6B}" type="presOf" srcId="{38AA73D1-75DB-4DDB-8B97-AA847E056E3B}" destId="{7C4645A1-B696-4BC2-A3FA-738B4D108DB0}" srcOrd="0" destOrd="0" presId="urn:microsoft.com/office/officeart/2008/layout/HalfCircleOrganizationChart"/>
    <dgm:cxn modelId="{FA655DD4-71AB-4939-A227-C7F33F4EBEF4}" type="presOf" srcId="{A068C475-8DAB-4AAB-89F3-F06F96A89E33}" destId="{5B4E5519-A733-4567-8236-3D25F4516950}" srcOrd="0" destOrd="0" presId="urn:microsoft.com/office/officeart/2008/layout/HalfCircleOrganizationChart"/>
    <dgm:cxn modelId="{EDB21E28-EE2A-4167-8C65-504E1C4DD5F4}" type="presOf" srcId="{A068C475-8DAB-4AAB-89F3-F06F96A89E33}" destId="{317C28E2-6291-4B6B-A7B4-3AE86A89A376}" srcOrd="1" destOrd="0" presId="urn:microsoft.com/office/officeart/2008/layout/HalfCircleOrganizationChart"/>
    <dgm:cxn modelId="{D88A00BB-4161-4547-B86F-AD0B289E3A71}" type="presOf" srcId="{86C1AE45-76FF-4BB2-B634-758FE2A69A91}" destId="{020E6A7D-6E99-4E0B-8FF4-59AF6E768096}" srcOrd="0" destOrd="0" presId="urn:microsoft.com/office/officeart/2008/layout/HalfCircleOrganizationChart"/>
    <dgm:cxn modelId="{07A4DF5F-D07E-42B8-8F2B-F15F5205E127}" type="presParOf" srcId="{7FA02465-2059-4C4D-A930-FE445E9978D9}" destId="{F622F355-DEC8-4D34-A7B6-A9F812E5B11A}" srcOrd="0" destOrd="0" presId="urn:microsoft.com/office/officeart/2008/layout/HalfCircleOrganizationChart"/>
    <dgm:cxn modelId="{484B5E3C-3898-48C4-8599-40A24A172AA9}" type="presParOf" srcId="{F622F355-DEC8-4D34-A7B6-A9F812E5B11A}" destId="{2A02AD5C-8ED5-455E-BFCB-CF7792F1347F}" srcOrd="0" destOrd="0" presId="urn:microsoft.com/office/officeart/2008/layout/HalfCircleOrganizationChart"/>
    <dgm:cxn modelId="{27DB45E7-2284-4285-9B7A-8C296E4FD485}" type="presParOf" srcId="{2A02AD5C-8ED5-455E-BFCB-CF7792F1347F}" destId="{82DAB156-15BD-4E0E-856A-78F02F860BCE}" srcOrd="0" destOrd="0" presId="urn:microsoft.com/office/officeart/2008/layout/HalfCircleOrganizationChart"/>
    <dgm:cxn modelId="{86FEB4E9-1286-4EFF-9D3A-7BEFF08C1E30}" type="presParOf" srcId="{2A02AD5C-8ED5-455E-BFCB-CF7792F1347F}" destId="{7EB292E4-2BA6-4392-99E7-5D7214ABEEF2}" srcOrd="1" destOrd="0" presId="urn:microsoft.com/office/officeart/2008/layout/HalfCircleOrganizationChart"/>
    <dgm:cxn modelId="{B9C05CCC-6711-44F4-9A02-EAB3BD44886F}" type="presParOf" srcId="{2A02AD5C-8ED5-455E-BFCB-CF7792F1347F}" destId="{4F6A418F-91F3-41A1-BCB8-ABB83D94FE6F}" srcOrd="2" destOrd="0" presId="urn:microsoft.com/office/officeart/2008/layout/HalfCircleOrganizationChart"/>
    <dgm:cxn modelId="{8D55251F-0727-48EA-AE97-A004DCAD3A17}" type="presParOf" srcId="{2A02AD5C-8ED5-455E-BFCB-CF7792F1347F}" destId="{42E5F277-F67C-4EA3-A48A-F452D843280B}" srcOrd="3" destOrd="0" presId="urn:microsoft.com/office/officeart/2008/layout/HalfCircleOrganizationChart"/>
    <dgm:cxn modelId="{0766F0C8-5783-434D-A90A-925D0D591320}" type="presParOf" srcId="{F622F355-DEC8-4D34-A7B6-A9F812E5B11A}" destId="{65014D0E-362B-48DE-9662-81437CF551BA}" srcOrd="1" destOrd="0" presId="urn:microsoft.com/office/officeart/2008/layout/HalfCircleOrganizationChart"/>
    <dgm:cxn modelId="{7359A18B-B5C8-4D05-96C1-8DA461BDDBFE}" type="presParOf" srcId="{65014D0E-362B-48DE-9662-81437CF551BA}" destId="{020E6A7D-6E99-4E0B-8FF4-59AF6E768096}" srcOrd="0" destOrd="0" presId="urn:microsoft.com/office/officeart/2008/layout/HalfCircleOrganizationChart"/>
    <dgm:cxn modelId="{21FAF0CB-DD1C-47AE-9F45-EA7018F363D5}" type="presParOf" srcId="{65014D0E-362B-48DE-9662-81437CF551BA}" destId="{64395F4F-52CE-49A4-8DD9-55C73105CD8E}" srcOrd="1" destOrd="0" presId="urn:microsoft.com/office/officeart/2008/layout/HalfCircleOrganizationChart"/>
    <dgm:cxn modelId="{1B1F55E6-F9B6-4CF2-891D-BA0B4CFA701D}" type="presParOf" srcId="{64395F4F-52CE-49A4-8DD9-55C73105CD8E}" destId="{8FB673A9-C44C-4125-A1F3-CEFE904F5D61}" srcOrd="0" destOrd="0" presId="urn:microsoft.com/office/officeart/2008/layout/HalfCircleOrganizationChart"/>
    <dgm:cxn modelId="{4BFDD95A-152F-4251-B50C-5E6D6779761E}" type="presParOf" srcId="{8FB673A9-C44C-4125-A1F3-CEFE904F5D61}" destId="{5B4E5519-A733-4567-8236-3D25F4516950}" srcOrd="0" destOrd="0" presId="urn:microsoft.com/office/officeart/2008/layout/HalfCircleOrganizationChart"/>
    <dgm:cxn modelId="{151F3955-BA86-47D3-99F0-3609A0AEE8F0}" type="presParOf" srcId="{8FB673A9-C44C-4125-A1F3-CEFE904F5D61}" destId="{47348326-77EA-438B-9942-C84A34646AD6}" srcOrd="1" destOrd="0" presId="urn:microsoft.com/office/officeart/2008/layout/HalfCircleOrganizationChart"/>
    <dgm:cxn modelId="{AFF64AB0-7DEA-486F-B732-1D268917B611}" type="presParOf" srcId="{8FB673A9-C44C-4125-A1F3-CEFE904F5D61}" destId="{11BD18A1-2FF3-42BA-93AA-A52FE6E47B66}" srcOrd="2" destOrd="0" presId="urn:microsoft.com/office/officeart/2008/layout/HalfCircleOrganizationChart"/>
    <dgm:cxn modelId="{F8168FCA-3A90-4D4E-9C9F-774825A65820}" type="presParOf" srcId="{8FB673A9-C44C-4125-A1F3-CEFE904F5D61}" destId="{317C28E2-6291-4B6B-A7B4-3AE86A89A376}" srcOrd="3" destOrd="0" presId="urn:microsoft.com/office/officeart/2008/layout/HalfCircleOrganizationChart"/>
    <dgm:cxn modelId="{DBE877B2-928E-4B82-8762-A4859336D068}" type="presParOf" srcId="{64395F4F-52CE-49A4-8DD9-55C73105CD8E}" destId="{3B17D3FB-E693-4D29-8F92-9E208056ECBF}" srcOrd="1" destOrd="0" presId="urn:microsoft.com/office/officeart/2008/layout/HalfCircleOrganizationChart"/>
    <dgm:cxn modelId="{1A7E99E5-1182-4085-8989-80EB6FDFF806}" type="presParOf" srcId="{64395F4F-52CE-49A4-8DD9-55C73105CD8E}" destId="{0C4868A3-7B53-4D7A-B017-1A89F840968F}" srcOrd="2" destOrd="0" presId="urn:microsoft.com/office/officeart/2008/layout/HalfCircleOrganizationChart"/>
    <dgm:cxn modelId="{B8AFB464-E3FB-498E-826E-67C5F48EC816}" type="presParOf" srcId="{65014D0E-362B-48DE-9662-81437CF551BA}" destId="{77ED72E6-F2D2-4B78-8BA8-C2797C7CE59B}" srcOrd="2" destOrd="0" presId="urn:microsoft.com/office/officeart/2008/layout/HalfCircleOrganizationChart"/>
    <dgm:cxn modelId="{AD24907A-D744-4B6B-B102-24B1717A7FC6}" type="presParOf" srcId="{65014D0E-362B-48DE-9662-81437CF551BA}" destId="{A44973D6-D848-4ECD-BF22-E487510F727E}" srcOrd="3" destOrd="0" presId="urn:microsoft.com/office/officeart/2008/layout/HalfCircleOrganizationChart"/>
    <dgm:cxn modelId="{9E68376F-1C60-430F-9553-0496F6CA46ED}" type="presParOf" srcId="{A44973D6-D848-4ECD-BF22-E487510F727E}" destId="{81E670D9-E883-40BE-827B-AED33509B6BE}" srcOrd="0" destOrd="0" presId="urn:microsoft.com/office/officeart/2008/layout/HalfCircleOrganizationChart"/>
    <dgm:cxn modelId="{D33D5119-43B5-4062-8B52-7A65A191A468}" type="presParOf" srcId="{81E670D9-E883-40BE-827B-AED33509B6BE}" destId="{7C4645A1-B696-4BC2-A3FA-738B4D108DB0}" srcOrd="0" destOrd="0" presId="urn:microsoft.com/office/officeart/2008/layout/HalfCircleOrganizationChart"/>
    <dgm:cxn modelId="{5DBFE631-8895-4310-A5F6-1B355BB72457}" type="presParOf" srcId="{81E670D9-E883-40BE-827B-AED33509B6BE}" destId="{D3A4B4F5-F575-40B3-87BB-97389021EADA}" srcOrd="1" destOrd="0" presId="urn:microsoft.com/office/officeart/2008/layout/HalfCircleOrganizationChart"/>
    <dgm:cxn modelId="{0DDD0E57-B8A9-4AF7-B172-6DB244502FCE}" type="presParOf" srcId="{81E670D9-E883-40BE-827B-AED33509B6BE}" destId="{D3262A76-7C03-46DD-9B45-5E7BD3406729}" srcOrd="2" destOrd="0" presId="urn:microsoft.com/office/officeart/2008/layout/HalfCircleOrganizationChart"/>
    <dgm:cxn modelId="{16747D86-DC71-4669-AD36-6B50B41C7DC0}" type="presParOf" srcId="{81E670D9-E883-40BE-827B-AED33509B6BE}" destId="{AE6650CE-DB8A-46B5-B6E0-57A13C48C070}" srcOrd="3" destOrd="0" presId="urn:microsoft.com/office/officeart/2008/layout/HalfCircleOrganizationChart"/>
    <dgm:cxn modelId="{FB201038-2D91-41E9-99CF-813A60342B92}" type="presParOf" srcId="{A44973D6-D848-4ECD-BF22-E487510F727E}" destId="{622C6D64-0D53-44C2-B46F-E605C54EE93A}" srcOrd="1" destOrd="0" presId="urn:microsoft.com/office/officeart/2008/layout/HalfCircleOrganizationChart"/>
    <dgm:cxn modelId="{3FE52311-D2CF-4E87-ABC7-623BCFAED954}" type="presParOf" srcId="{A44973D6-D848-4ECD-BF22-E487510F727E}" destId="{97053030-0EAA-4058-82F8-36476BE505EC}" srcOrd="2" destOrd="0" presId="urn:microsoft.com/office/officeart/2008/layout/HalfCircleOrganizationChart"/>
    <dgm:cxn modelId="{2033AB46-5E71-4543-A3D2-09CEDFE8941A}" type="presParOf" srcId="{65014D0E-362B-48DE-9662-81437CF551BA}" destId="{879E6742-210C-4254-A901-D6489B048B27}" srcOrd="4" destOrd="0" presId="urn:microsoft.com/office/officeart/2008/layout/HalfCircleOrganizationChart"/>
    <dgm:cxn modelId="{DBFC35B5-0A4D-4548-B399-A1E98BCFE11A}" type="presParOf" srcId="{65014D0E-362B-48DE-9662-81437CF551BA}" destId="{90716183-D449-4BA1-B3AC-25EE1DDA4D6D}" srcOrd="5" destOrd="0" presId="urn:microsoft.com/office/officeart/2008/layout/HalfCircleOrganizationChart"/>
    <dgm:cxn modelId="{841A9638-530D-4B91-9334-B60DA4190259}" type="presParOf" srcId="{90716183-D449-4BA1-B3AC-25EE1DDA4D6D}" destId="{593F1BB4-1337-4D7C-AF47-DCFA0DCE355A}" srcOrd="0" destOrd="0" presId="urn:microsoft.com/office/officeart/2008/layout/HalfCircleOrganizationChart"/>
    <dgm:cxn modelId="{717A32A4-E824-4089-B853-9A3293B6AC1F}" type="presParOf" srcId="{593F1BB4-1337-4D7C-AF47-DCFA0DCE355A}" destId="{FDEAB9A4-2B80-4DF8-94EF-C00F15932115}" srcOrd="0" destOrd="0" presId="urn:microsoft.com/office/officeart/2008/layout/HalfCircleOrganizationChart"/>
    <dgm:cxn modelId="{FC57E425-A100-4C85-9FC5-E0F7F85796DA}" type="presParOf" srcId="{593F1BB4-1337-4D7C-AF47-DCFA0DCE355A}" destId="{498C0645-AF2D-488B-AEE1-3B1E84A73BE5}" srcOrd="1" destOrd="0" presId="urn:microsoft.com/office/officeart/2008/layout/HalfCircleOrganizationChart"/>
    <dgm:cxn modelId="{AE25AA65-F092-444C-893C-AEA0B2242E7C}" type="presParOf" srcId="{593F1BB4-1337-4D7C-AF47-DCFA0DCE355A}" destId="{5D29BB58-1FE5-4A0F-A656-2C349F43E441}" srcOrd="2" destOrd="0" presId="urn:microsoft.com/office/officeart/2008/layout/HalfCircleOrganizationChart"/>
    <dgm:cxn modelId="{45926E7B-57E4-4967-B524-F1CD0375ACB6}" type="presParOf" srcId="{593F1BB4-1337-4D7C-AF47-DCFA0DCE355A}" destId="{790D414A-1BCD-412C-9E8D-A63573774B6E}" srcOrd="3" destOrd="0" presId="urn:microsoft.com/office/officeart/2008/layout/HalfCircleOrganizationChart"/>
    <dgm:cxn modelId="{17151F61-CE74-4678-B32A-FA78DD14FD17}" type="presParOf" srcId="{90716183-D449-4BA1-B3AC-25EE1DDA4D6D}" destId="{591B8234-2488-4ABB-B743-50ABFE5BCE9A}" srcOrd="1" destOrd="0" presId="urn:microsoft.com/office/officeart/2008/layout/HalfCircleOrganizationChart"/>
    <dgm:cxn modelId="{ADB0B0D6-E596-42B1-A0C9-3E1BB044B27C}" type="presParOf" srcId="{90716183-D449-4BA1-B3AC-25EE1DDA4D6D}" destId="{2AC8BF26-2F59-436D-81CA-E9A1D5BDEB4E}" srcOrd="2" destOrd="0" presId="urn:microsoft.com/office/officeart/2008/layout/HalfCircleOrganizationChart"/>
    <dgm:cxn modelId="{B461B3BB-ACD2-4C14-9831-C846DDC3A8B7}" type="presParOf" srcId="{F622F355-DEC8-4D34-A7B6-A9F812E5B11A}" destId="{B8CD9F55-C342-4E69-B299-0D3A59C0DCA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B796F2-27B5-4885-AF03-848466240AA9}" type="doc">
      <dgm:prSet loTypeId="urn:microsoft.com/office/officeart/2005/8/layout/orgChart1" loCatId="hierarchy" qsTypeId="urn:microsoft.com/office/officeart/2005/8/quickstyle/3d9" qsCatId="3D" csTypeId="urn:microsoft.com/office/officeart/2005/8/colors/accent4_4" csCatId="accent4" phldr="0"/>
      <dgm:spPr/>
      <dgm:t>
        <a:bodyPr/>
        <a:lstStyle/>
        <a:p>
          <a:endParaRPr lang="en-IN"/>
        </a:p>
      </dgm:t>
    </dgm:pt>
    <dgm:pt modelId="{569AC29B-1C8D-4080-A715-954710163C75}" type="pres">
      <dgm:prSet presAssocID="{18B796F2-27B5-4885-AF03-848466240AA9}" presName="hierChild1" presStyleCnt="0">
        <dgm:presLayoutVars>
          <dgm:orgChart val="1"/>
          <dgm:chPref val="1"/>
          <dgm:dir/>
          <dgm:animOne val="branch"/>
          <dgm:animLvl val="lvl"/>
          <dgm:resizeHandles/>
        </dgm:presLayoutVars>
      </dgm:prSet>
      <dgm:spPr/>
      <dgm:t>
        <a:bodyPr/>
        <a:lstStyle/>
        <a:p>
          <a:endParaRPr lang="en-IN"/>
        </a:p>
      </dgm:t>
    </dgm:pt>
  </dgm:ptLst>
  <dgm:cxnLst>
    <dgm:cxn modelId="{B1AF4F07-38DB-45A5-8A23-42A08226958E}" type="presOf" srcId="{18B796F2-27B5-4885-AF03-848466240AA9}" destId="{569AC29B-1C8D-4080-A715-954710163C75}" srcOrd="0"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316C3EE-E761-4B0F-B1E5-4E31746026AD}" type="doc">
      <dgm:prSet loTypeId="urn:microsoft.com/office/officeart/2005/8/layout/vList4" loCatId="list" qsTypeId="urn:microsoft.com/office/officeart/2005/8/quickstyle/simple1" qsCatId="simple" csTypeId="urn:microsoft.com/office/officeart/2005/8/colors/colorful1" csCatId="colorful" phldr="0"/>
      <dgm:spPr/>
      <dgm:t>
        <a:bodyPr/>
        <a:lstStyle/>
        <a:p>
          <a:endParaRPr lang="en-IN"/>
        </a:p>
      </dgm:t>
    </dgm:pt>
    <dgm:pt modelId="{E822751B-1D0F-48F7-895F-6A8C358F008E}" type="pres">
      <dgm:prSet presAssocID="{4316C3EE-E761-4B0F-B1E5-4E31746026AD}" presName="linear" presStyleCnt="0">
        <dgm:presLayoutVars>
          <dgm:dir/>
          <dgm:resizeHandles val="exact"/>
        </dgm:presLayoutVars>
      </dgm:prSet>
      <dgm:spPr/>
      <dgm:t>
        <a:bodyPr/>
        <a:lstStyle/>
        <a:p>
          <a:endParaRPr lang="en-IN"/>
        </a:p>
      </dgm:t>
    </dgm:pt>
  </dgm:ptLst>
  <dgm:cxnLst>
    <dgm:cxn modelId="{744528B6-84F7-4ED4-8F64-2F4520C6A46D}" type="presOf" srcId="{4316C3EE-E761-4B0F-B1E5-4E31746026AD}" destId="{E822751B-1D0F-48F7-895F-6A8C358F008E}" srcOrd="0"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506721-6F6F-4CC6-8F99-6F0120B78F1D}" type="doc">
      <dgm:prSet loTypeId="urn:microsoft.com/office/officeart/2005/8/layout/list1" loCatId="list" qsTypeId="urn:microsoft.com/office/officeart/2005/8/quickstyle/3d5" qsCatId="3D" csTypeId="urn:microsoft.com/office/officeart/2005/8/colors/accent6_2" csCatId="accent6" phldr="1"/>
      <dgm:spPr/>
      <dgm:t>
        <a:bodyPr/>
        <a:lstStyle/>
        <a:p>
          <a:endParaRPr lang="en-IN"/>
        </a:p>
      </dgm:t>
    </dgm:pt>
    <dgm:pt modelId="{BDCEB1F9-C641-453F-86C9-717A254A2BD7}">
      <dgm:prSet phldrT="[Text]" custT="1"/>
      <dgm:spPr/>
      <dgm:t>
        <a:bodyPr/>
        <a:lstStyle/>
        <a:p>
          <a:r>
            <a:rPr lang="en-IN" sz="1800" b="1" smtClean="0">
              <a:solidFill>
                <a:schemeClr val="tx1"/>
              </a:solidFill>
            </a:rPr>
            <a:t>For Reproduction</a:t>
          </a:r>
          <a:endParaRPr lang="en-IN" sz="1800" b="1" dirty="0">
            <a:solidFill>
              <a:schemeClr val="tx1"/>
            </a:solidFill>
          </a:endParaRPr>
        </a:p>
      </dgm:t>
    </dgm:pt>
    <dgm:pt modelId="{594142D0-A569-45AF-BBBF-4F5D756F44C7}" type="parTrans" cxnId="{D0BA8CFC-CC31-4AC5-A6B3-CFFECBB349F7}">
      <dgm:prSet/>
      <dgm:spPr/>
      <dgm:t>
        <a:bodyPr/>
        <a:lstStyle/>
        <a:p>
          <a:endParaRPr lang="en-IN"/>
        </a:p>
      </dgm:t>
    </dgm:pt>
    <dgm:pt modelId="{33F649DE-A646-4A2F-8EEF-CA2F3A53E315}" type="sibTrans" cxnId="{D0BA8CFC-CC31-4AC5-A6B3-CFFECBB349F7}">
      <dgm:prSet/>
      <dgm:spPr/>
      <dgm:t>
        <a:bodyPr/>
        <a:lstStyle/>
        <a:p>
          <a:endParaRPr lang="en-IN"/>
        </a:p>
      </dgm:t>
    </dgm:pt>
    <dgm:pt modelId="{6F779DFA-32E4-4966-864B-983D95F29CC9}">
      <dgm:prSet phldrT="[Text]" custT="1"/>
      <dgm:spPr/>
      <dgm:t>
        <a:bodyPr/>
        <a:lstStyle/>
        <a:p>
          <a:r>
            <a:rPr lang="en-IN" sz="1800" b="1" smtClean="0">
              <a:solidFill>
                <a:schemeClr val="tx1"/>
              </a:solidFill>
            </a:rPr>
            <a:t>For Modification/Adaptation</a:t>
          </a:r>
          <a:endParaRPr lang="en-IN" sz="1800" b="1" dirty="0">
            <a:solidFill>
              <a:schemeClr val="tx1"/>
            </a:solidFill>
          </a:endParaRPr>
        </a:p>
      </dgm:t>
    </dgm:pt>
    <dgm:pt modelId="{FDCA85A0-C1A1-4284-B1C0-690DAFFFD5C8}" type="parTrans" cxnId="{8FCA7E7C-85A2-4241-85DD-A63CBC0F858D}">
      <dgm:prSet/>
      <dgm:spPr/>
      <dgm:t>
        <a:bodyPr/>
        <a:lstStyle/>
        <a:p>
          <a:endParaRPr lang="en-IN"/>
        </a:p>
      </dgm:t>
    </dgm:pt>
    <dgm:pt modelId="{B96BACCC-070C-4EFD-8D13-2CD8E032BEF9}" type="sibTrans" cxnId="{8FCA7E7C-85A2-4241-85DD-A63CBC0F858D}">
      <dgm:prSet/>
      <dgm:spPr/>
      <dgm:t>
        <a:bodyPr/>
        <a:lstStyle/>
        <a:p>
          <a:endParaRPr lang="en-IN"/>
        </a:p>
      </dgm:t>
    </dgm:pt>
    <dgm:pt modelId="{F2795B04-0E89-4A0F-AE1D-2286766C6AEF}">
      <dgm:prSet phldrT="[Text]" custT="1"/>
      <dgm:spPr/>
      <dgm:t>
        <a:bodyPr/>
        <a:lstStyle/>
        <a:p>
          <a:r>
            <a:rPr lang="en-IN" sz="1800" b="1" smtClean="0">
              <a:solidFill>
                <a:schemeClr val="tx1"/>
              </a:solidFill>
            </a:rPr>
            <a:t>For Distribution</a:t>
          </a:r>
          <a:endParaRPr lang="en-IN" sz="1800" b="1" dirty="0">
            <a:solidFill>
              <a:schemeClr val="tx1"/>
            </a:solidFill>
          </a:endParaRPr>
        </a:p>
      </dgm:t>
    </dgm:pt>
    <dgm:pt modelId="{ACB3D845-3559-4441-9F24-3FF0EEADEB4A}" type="parTrans" cxnId="{C27FB4FC-B747-4C48-B7C4-A122C12C0181}">
      <dgm:prSet/>
      <dgm:spPr/>
      <dgm:t>
        <a:bodyPr/>
        <a:lstStyle/>
        <a:p>
          <a:endParaRPr lang="en-IN"/>
        </a:p>
      </dgm:t>
    </dgm:pt>
    <dgm:pt modelId="{04D0F73D-9FD1-4DD5-98B4-9277BB2CA9FE}" type="sibTrans" cxnId="{C27FB4FC-B747-4C48-B7C4-A122C12C0181}">
      <dgm:prSet/>
      <dgm:spPr/>
      <dgm:t>
        <a:bodyPr/>
        <a:lstStyle/>
        <a:p>
          <a:endParaRPr lang="en-IN"/>
        </a:p>
      </dgm:t>
    </dgm:pt>
    <dgm:pt modelId="{B3BA0692-252F-45B1-85D9-9E8355A9E381}">
      <dgm:prSet custT="1"/>
      <dgm:spPr/>
      <dgm:t>
        <a:bodyPr/>
        <a:lstStyle/>
        <a:p>
          <a:r>
            <a:rPr lang="en-IN" sz="1800" b="1" smtClean="0">
              <a:solidFill>
                <a:schemeClr val="tx1"/>
              </a:solidFill>
            </a:rPr>
            <a:t>For Public Performance</a:t>
          </a:r>
          <a:endParaRPr lang="en-IN" sz="1800" b="1" dirty="0">
            <a:solidFill>
              <a:schemeClr val="tx1"/>
            </a:solidFill>
          </a:endParaRPr>
        </a:p>
      </dgm:t>
    </dgm:pt>
    <dgm:pt modelId="{892D74F5-C4F1-4C40-B2AA-079985BAA207}" type="parTrans" cxnId="{2C994A00-7056-4E79-8CD3-C8D054889FE9}">
      <dgm:prSet/>
      <dgm:spPr/>
      <dgm:t>
        <a:bodyPr/>
        <a:lstStyle/>
        <a:p>
          <a:endParaRPr lang="en-IN"/>
        </a:p>
      </dgm:t>
    </dgm:pt>
    <dgm:pt modelId="{ADFAD5A6-2DD7-4E08-8561-FBC074461580}" type="sibTrans" cxnId="{2C994A00-7056-4E79-8CD3-C8D054889FE9}">
      <dgm:prSet/>
      <dgm:spPr/>
      <dgm:t>
        <a:bodyPr/>
        <a:lstStyle/>
        <a:p>
          <a:endParaRPr lang="en-IN"/>
        </a:p>
      </dgm:t>
    </dgm:pt>
    <dgm:pt modelId="{9D7BFD73-92C6-49EF-A285-91F1FBE25D5C}">
      <dgm:prSet custT="1"/>
      <dgm:spPr/>
      <dgm:t>
        <a:bodyPr/>
        <a:lstStyle/>
        <a:p>
          <a:r>
            <a:rPr lang="en-IN" sz="1800" b="1" smtClean="0">
              <a:solidFill>
                <a:schemeClr val="tx1"/>
              </a:solidFill>
            </a:rPr>
            <a:t>For Public Display</a:t>
          </a:r>
          <a:endParaRPr lang="en-IN" sz="1800" b="1" dirty="0">
            <a:solidFill>
              <a:schemeClr val="tx1"/>
            </a:solidFill>
          </a:endParaRPr>
        </a:p>
      </dgm:t>
    </dgm:pt>
    <dgm:pt modelId="{D54B2F03-9332-4229-9C68-C24193217597}" type="parTrans" cxnId="{36973EF9-2BD3-436D-A73C-EDA27D400F9D}">
      <dgm:prSet/>
      <dgm:spPr/>
      <dgm:t>
        <a:bodyPr/>
        <a:lstStyle/>
        <a:p>
          <a:endParaRPr lang="en-IN"/>
        </a:p>
      </dgm:t>
    </dgm:pt>
    <dgm:pt modelId="{DA064762-BE5D-4388-A265-5A1F808EDE6A}" type="sibTrans" cxnId="{36973EF9-2BD3-436D-A73C-EDA27D400F9D}">
      <dgm:prSet/>
      <dgm:spPr/>
      <dgm:t>
        <a:bodyPr/>
        <a:lstStyle/>
        <a:p>
          <a:endParaRPr lang="en-IN"/>
        </a:p>
      </dgm:t>
    </dgm:pt>
    <dgm:pt modelId="{B000AEA7-3CB1-41E8-AF5F-F9AA946A0C56}" type="pres">
      <dgm:prSet presAssocID="{96506721-6F6F-4CC6-8F99-6F0120B78F1D}" presName="linear" presStyleCnt="0">
        <dgm:presLayoutVars>
          <dgm:dir/>
          <dgm:animLvl val="lvl"/>
          <dgm:resizeHandles val="exact"/>
        </dgm:presLayoutVars>
      </dgm:prSet>
      <dgm:spPr/>
      <dgm:t>
        <a:bodyPr/>
        <a:lstStyle/>
        <a:p>
          <a:endParaRPr lang="en-IN"/>
        </a:p>
      </dgm:t>
    </dgm:pt>
    <dgm:pt modelId="{76AA94FC-FC2B-48D3-B696-79F37BC52A5B}" type="pres">
      <dgm:prSet presAssocID="{BDCEB1F9-C641-453F-86C9-717A254A2BD7}" presName="parentLin" presStyleCnt="0"/>
      <dgm:spPr/>
    </dgm:pt>
    <dgm:pt modelId="{D3BDAA1D-F7DD-45D6-BD3E-231B3622F170}" type="pres">
      <dgm:prSet presAssocID="{BDCEB1F9-C641-453F-86C9-717A254A2BD7}" presName="parentLeftMargin" presStyleLbl="node1" presStyleIdx="0" presStyleCnt="5"/>
      <dgm:spPr/>
      <dgm:t>
        <a:bodyPr/>
        <a:lstStyle/>
        <a:p>
          <a:endParaRPr lang="en-IN"/>
        </a:p>
      </dgm:t>
    </dgm:pt>
    <dgm:pt modelId="{DCE1ED3C-0C28-476A-A0B8-16908EF952CD}" type="pres">
      <dgm:prSet presAssocID="{BDCEB1F9-C641-453F-86C9-717A254A2BD7}" presName="parentText" presStyleLbl="node1" presStyleIdx="0" presStyleCnt="5" custLinFactX="2198" custLinFactNeighborX="100000" custLinFactNeighborY="45167">
        <dgm:presLayoutVars>
          <dgm:chMax val="0"/>
          <dgm:bulletEnabled val="1"/>
        </dgm:presLayoutVars>
      </dgm:prSet>
      <dgm:spPr/>
      <dgm:t>
        <a:bodyPr/>
        <a:lstStyle/>
        <a:p>
          <a:endParaRPr lang="en-IN"/>
        </a:p>
      </dgm:t>
    </dgm:pt>
    <dgm:pt modelId="{21AAEC94-4487-4C44-9C02-BE96BA3084A8}" type="pres">
      <dgm:prSet presAssocID="{BDCEB1F9-C641-453F-86C9-717A254A2BD7}" presName="negativeSpace" presStyleCnt="0"/>
      <dgm:spPr/>
    </dgm:pt>
    <dgm:pt modelId="{E17233F9-16D2-4666-BC9F-ADA09005A763}" type="pres">
      <dgm:prSet presAssocID="{BDCEB1F9-C641-453F-86C9-717A254A2BD7}" presName="childText" presStyleLbl="conFgAcc1" presStyleIdx="0" presStyleCnt="5">
        <dgm:presLayoutVars>
          <dgm:bulletEnabled val="1"/>
        </dgm:presLayoutVars>
      </dgm:prSet>
      <dgm:spPr/>
    </dgm:pt>
    <dgm:pt modelId="{2B77322B-EF50-4B89-AF65-7D1B6436833B}" type="pres">
      <dgm:prSet presAssocID="{33F649DE-A646-4A2F-8EEF-CA2F3A53E315}" presName="spaceBetweenRectangles" presStyleCnt="0"/>
      <dgm:spPr/>
    </dgm:pt>
    <dgm:pt modelId="{B95BA095-1D1A-4DFD-BF09-B8C7C879816E}" type="pres">
      <dgm:prSet presAssocID="{9D7BFD73-92C6-49EF-A285-91F1FBE25D5C}" presName="parentLin" presStyleCnt="0"/>
      <dgm:spPr/>
    </dgm:pt>
    <dgm:pt modelId="{D600A4EB-409C-4397-B3C8-EF8C96CCBBA9}" type="pres">
      <dgm:prSet presAssocID="{9D7BFD73-92C6-49EF-A285-91F1FBE25D5C}" presName="parentLeftMargin" presStyleLbl="node1" presStyleIdx="0" presStyleCnt="5"/>
      <dgm:spPr/>
      <dgm:t>
        <a:bodyPr/>
        <a:lstStyle/>
        <a:p>
          <a:endParaRPr lang="en-IN"/>
        </a:p>
      </dgm:t>
    </dgm:pt>
    <dgm:pt modelId="{98659975-F3B3-4D53-BD54-80FB3403CAFF}" type="pres">
      <dgm:prSet presAssocID="{9D7BFD73-92C6-49EF-A285-91F1FBE25D5C}" presName="parentText" presStyleLbl="node1" presStyleIdx="1" presStyleCnt="5" custLinFactX="2198" custLinFactY="200000" custLinFactNeighborX="100000" custLinFactNeighborY="293812">
        <dgm:presLayoutVars>
          <dgm:chMax val="0"/>
          <dgm:bulletEnabled val="1"/>
        </dgm:presLayoutVars>
      </dgm:prSet>
      <dgm:spPr/>
      <dgm:t>
        <a:bodyPr/>
        <a:lstStyle/>
        <a:p>
          <a:endParaRPr lang="en-IN"/>
        </a:p>
      </dgm:t>
    </dgm:pt>
    <dgm:pt modelId="{E33DFD5C-20EB-49C2-B6F9-46A90560E26A}" type="pres">
      <dgm:prSet presAssocID="{9D7BFD73-92C6-49EF-A285-91F1FBE25D5C}" presName="negativeSpace" presStyleCnt="0"/>
      <dgm:spPr/>
    </dgm:pt>
    <dgm:pt modelId="{EF198E84-5D32-44A2-A73F-C72F062BE217}" type="pres">
      <dgm:prSet presAssocID="{9D7BFD73-92C6-49EF-A285-91F1FBE25D5C}" presName="childText" presStyleLbl="conFgAcc1" presStyleIdx="1" presStyleCnt="5">
        <dgm:presLayoutVars>
          <dgm:bulletEnabled val="1"/>
        </dgm:presLayoutVars>
      </dgm:prSet>
      <dgm:spPr/>
    </dgm:pt>
    <dgm:pt modelId="{29DEC787-EE1D-44F8-92EB-DAA9E27BCD63}" type="pres">
      <dgm:prSet presAssocID="{DA064762-BE5D-4388-A265-5A1F808EDE6A}" presName="spaceBetweenRectangles" presStyleCnt="0"/>
      <dgm:spPr/>
    </dgm:pt>
    <dgm:pt modelId="{C3323E97-14BB-4B7E-A0AE-C89F7B71FD85}" type="pres">
      <dgm:prSet presAssocID="{B3BA0692-252F-45B1-85D9-9E8355A9E381}" presName="parentLin" presStyleCnt="0"/>
      <dgm:spPr/>
    </dgm:pt>
    <dgm:pt modelId="{52BB6B76-D4CE-4900-9D19-AC7E34D46053}" type="pres">
      <dgm:prSet presAssocID="{B3BA0692-252F-45B1-85D9-9E8355A9E381}" presName="parentLeftMargin" presStyleLbl="node1" presStyleIdx="1" presStyleCnt="5"/>
      <dgm:spPr/>
      <dgm:t>
        <a:bodyPr/>
        <a:lstStyle/>
        <a:p>
          <a:endParaRPr lang="en-IN"/>
        </a:p>
      </dgm:t>
    </dgm:pt>
    <dgm:pt modelId="{DBBD4DCC-0268-4BAA-A70C-2C3F95792C2F}" type="pres">
      <dgm:prSet presAssocID="{B3BA0692-252F-45B1-85D9-9E8355A9E381}" presName="parentText" presStyleLbl="node1" presStyleIdx="2" presStyleCnt="5" custLinFactY="53726" custLinFactNeighborX="53846" custLinFactNeighborY="100000">
        <dgm:presLayoutVars>
          <dgm:chMax val="0"/>
          <dgm:bulletEnabled val="1"/>
        </dgm:presLayoutVars>
      </dgm:prSet>
      <dgm:spPr/>
      <dgm:t>
        <a:bodyPr/>
        <a:lstStyle/>
        <a:p>
          <a:endParaRPr lang="en-IN"/>
        </a:p>
      </dgm:t>
    </dgm:pt>
    <dgm:pt modelId="{BA3E1E70-31C3-4CD3-8FCE-97C9B2BDFB74}" type="pres">
      <dgm:prSet presAssocID="{B3BA0692-252F-45B1-85D9-9E8355A9E381}" presName="negativeSpace" presStyleCnt="0"/>
      <dgm:spPr/>
    </dgm:pt>
    <dgm:pt modelId="{3855A248-9C17-42F4-B33D-52F035C01B86}" type="pres">
      <dgm:prSet presAssocID="{B3BA0692-252F-45B1-85D9-9E8355A9E381}" presName="childText" presStyleLbl="conFgAcc1" presStyleIdx="2" presStyleCnt="5" custLinFactNeighborX="3448" custLinFactNeighborY="-31616">
        <dgm:presLayoutVars>
          <dgm:bulletEnabled val="1"/>
        </dgm:presLayoutVars>
      </dgm:prSet>
      <dgm:spPr/>
    </dgm:pt>
    <dgm:pt modelId="{F7BB3E03-8C85-46CD-8804-24FF7D794BB9}" type="pres">
      <dgm:prSet presAssocID="{ADFAD5A6-2DD7-4E08-8561-FBC074461580}" presName="spaceBetweenRectangles" presStyleCnt="0"/>
      <dgm:spPr/>
    </dgm:pt>
    <dgm:pt modelId="{638F6994-70D1-4591-ACEE-9ED77C0E4C1A}" type="pres">
      <dgm:prSet presAssocID="{6F779DFA-32E4-4966-864B-983D95F29CC9}" presName="parentLin" presStyleCnt="0"/>
      <dgm:spPr/>
    </dgm:pt>
    <dgm:pt modelId="{CBD72674-48EC-43A6-A816-CA9F4A45D156}" type="pres">
      <dgm:prSet presAssocID="{6F779DFA-32E4-4966-864B-983D95F29CC9}" presName="parentLeftMargin" presStyleLbl="node1" presStyleIdx="2" presStyleCnt="5"/>
      <dgm:spPr/>
      <dgm:t>
        <a:bodyPr/>
        <a:lstStyle/>
        <a:p>
          <a:endParaRPr lang="en-IN"/>
        </a:p>
      </dgm:t>
    </dgm:pt>
    <dgm:pt modelId="{78684208-910B-4EF4-802B-90986315F175}" type="pres">
      <dgm:prSet presAssocID="{6F779DFA-32E4-4966-864B-983D95F29CC9}" presName="parentText" presStyleLbl="node1" presStyleIdx="3" presStyleCnt="5" custLinFactY="-100000" custLinFactNeighborX="92308" custLinFactNeighborY="-172403">
        <dgm:presLayoutVars>
          <dgm:chMax val="0"/>
          <dgm:bulletEnabled val="1"/>
        </dgm:presLayoutVars>
      </dgm:prSet>
      <dgm:spPr/>
      <dgm:t>
        <a:bodyPr/>
        <a:lstStyle/>
        <a:p>
          <a:endParaRPr lang="en-IN"/>
        </a:p>
      </dgm:t>
    </dgm:pt>
    <dgm:pt modelId="{6FB6BBBC-5E7A-4892-A06A-33E5F269E58E}" type="pres">
      <dgm:prSet presAssocID="{6F779DFA-32E4-4966-864B-983D95F29CC9}" presName="negativeSpace" presStyleCnt="0"/>
      <dgm:spPr/>
    </dgm:pt>
    <dgm:pt modelId="{22DB81A9-D285-461D-A506-7E0081AD59F8}" type="pres">
      <dgm:prSet presAssocID="{6F779DFA-32E4-4966-864B-983D95F29CC9}" presName="childText" presStyleLbl="conFgAcc1" presStyleIdx="3" presStyleCnt="5">
        <dgm:presLayoutVars>
          <dgm:bulletEnabled val="1"/>
        </dgm:presLayoutVars>
      </dgm:prSet>
      <dgm:spPr/>
    </dgm:pt>
    <dgm:pt modelId="{77B57AA3-7AC3-48F0-BF95-672825C3D907}" type="pres">
      <dgm:prSet presAssocID="{B96BACCC-070C-4EFD-8D13-2CD8E032BEF9}" presName="spaceBetweenRectangles" presStyleCnt="0"/>
      <dgm:spPr/>
    </dgm:pt>
    <dgm:pt modelId="{4BB24D73-2522-4369-B42E-651C87ECFEED}" type="pres">
      <dgm:prSet presAssocID="{F2795B04-0E89-4A0F-AE1D-2286766C6AEF}" presName="parentLin" presStyleCnt="0"/>
      <dgm:spPr/>
    </dgm:pt>
    <dgm:pt modelId="{FC032A82-9808-429F-9F40-A3B73C78EFE6}" type="pres">
      <dgm:prSet presAssocID="{F2795B04-0E89-4A0F-AE1D-2286766C6AEF}" presName="parentLeftMargin" presStyleLbl="node1" presStyleIdx="3" presStyleCnt="5"/>
      <dgm:spPr/>
      <dgm:t>
        <a:bodyPr/>
        <a:lstStyle/>
        <a:p>
          <a:endParaRPr lang="en-IN"/>
        </a:p>
      </dgm:t>
    </dgm:pt>
    <dgm:pt modelId="{DB4CB48D-B871-4050-B83C-22C47F7856A8}" type="pres">
      <dgm:prSet presAssocID="{F2795B04-0E89-4A0F-AE1D-2286766C6AEF}" presName="parentText" presStyleLbl="node1" presStyleIdx="4" presStyleCnt="5" custLinFactY="-100000" custLinFactNeighborX="92308" custLinFactNeighborY="-182656">
        <dgm:presLayoutVars>
          <dgm:chMax val="0"/>
          <dgm:bulletEnabled val="1"/>
        </dgm:presLayoutVars>
      </dgm:prSet>
      <dgm:spPr/>
      <dgm:t>
        <a:bodyPr/>
        <a:lstStyle/>
        <a:p>
          <a:endParaRPr lang="en-IN"/>
        </a:p>
      </dgm:t>
    </dgm:pt>
    <dgm:pt modelId="{6A186A5F-2C15-4F5B-92DF-3197E4819644}" type="pres">
      <dgm:prSet presAssocID="{F2795B04-0E89-4A0F-AE1D-2286766C6AEF}" presName="negativeSpace" presStyleCnt="0"/>
      <dgm:spPr/>
    </dgm:pt>
    <dgm:pt modelId="{AD215122-6BA0-4432-AE76-062D10F20A16}" type="pres">
      <dgm:prSet presAssocID="{F2795B04-0E89-4A0F-AE1D-2286766C6AEF}" presName="childText" presStyleLbl="conFgAcc1" presStyleIdx="4" presStyleCnt="5">
        <dgm:presLayoutVars>
          <dgm:bulletEnabled val="1"/>
        </dgm:presLayoutVars>
      </dgm:prSet>
      <dgm:spPr/>
    </dgm:pt>
  </dgm:ptLst>
  <dgm:cxnLst>
    <dgm:cxn modelId="{02B14281-94CF-4D56-B27A-EA8456B0512C}" type="presOf" srcId="{BDCEB1F9-C641-453F-86C9-717A254A2BD7}" destId="{DCE1ED3C-0C28-476A-A0B8-16908EF952CD}" srcOrd="1" destOrd="0" presId="urn:microsoft.com/office/officeart/2005/8/layout/list1"/>
    <dgm:cxn modelId="{52499FA7-FD54-45C1-94F3-5D9E1A397FE9}" type="presOf" srcId="{B3BA0692-252F-45B1-85D9-9E8355A9E381}" destId="{DBBD4DCC-0268-4BAA-A70C-2C3F95792C2F}" srcOrd="1" destOrd="0" presId="urn:microsoft.com/office/officeart/2005/8/layout/list1"/>
    <dgm:cxn modelId="{878BAA31-6B9D-4D46-96CF-A777C064EA97}" type="presOf" srcId="{BDCEB1F9-C641-453F-86C9-717A254A2BD7}" destId="{D3BDAA1D-F7DD-45D6-BD3E-231B3622F170}" srcOrd="0" destOrd="0" presId="urn:microsoft.com/office/officeart/2005/8/layout/list1"/>
    <dgm:cxn modelId="{F9A0337E-35B3-437E-9589-3614FA0A63EC}" type="presOf" srcId="{9D7BFD73-92C6-49EF-A285-91F1FBE25D5C}" destId="{D600A4EB-409C-4397-B3C8-EF8C96CCBBA9}" srcOrd="0" destOrd="0" presId="urn:microsoft.com/office/officeart/2005/8/layout/list1"/>
    <dgm:cxn modelId="{8FCA7E7C-85A2-4241-85DD-A63CBC0F858D}" srcId="{96506721-6F6F-4CC6-8F99-6F0120B78F1D}" destId="{6F779DFA-32E4-4966-864B-983D95F29CC9}" srcOrd="3" destOrd="0" parTransId="{FDCA85A0-C1A1-4284-B1C0-690DAFFFD5C8}" sibTransId="{B96BACCC-070C-4EFD-8D13-2CD8E032BEF9}"/>
    <dgm:cxn modelId="{C27FB4FC-B747-4C48-B7C4-A122C12C0181}" srcId="{96506721-6F6F-4CC6-8F99-6F0120B78F1D}" destId="{F2795B04-0E89-4A0F-AE1D-2286766C6AEF}" srcOrd="4" destOrd="0" parTransId="{ACB3D845-3559-4441-9F24-3FF0EEADEB4A}" sibTransId="{04D0F73D-9FD1-4DD5-98B4-9277BB2CA9FE}"/>
    <dgm:cxn modelId="{473CBD1C-C419-46D8-82E0-46432EB54412}" type="presOf" srcId="{6F779DFA-32E4-4966-864B-983D95F29CC9}" destId="{CBD72674-48EC-43A6-A816-CA9F4A45D156}" srcOrd="0" destOrd="0" presId="urn:microsoft.com/office/officeart/2005/8/layout/list1"/>
    <dgm:cxn modelId="{2D70AC68-40F7-4DE5-820C-3F1AAB37ACCA}" type="presOf" srcId="{F2795B04-0E89-4A0F-AE1D-2286766C6AEF}" destId="{DB4CB48D-B871-4050-B83C-22C47F7856A8}" srcOrd="1" destOrd="0" presId="urn:microsoft.com/office/officeart/2005/8/layout/list1"/>
    <dgm:cxn modelId="{74EA2B39-A7C3-43D2-B5C2-37C0C5F70F07}" type="presOf" srcId="{96506721-6F6F-4CC6-8F99-6F0120B78F1D}" destId="{B000AEA7-3CB1-41E8-AF5F-F9AA946A0C56}" srcOrd="0" destOrd="0" presId="urn:microsoft.com/office/officeart/2005/8/layout/list1"/>
    <dgm:cxn modelId="{2C994A00-7056-4E79-8CD3-C8D054889FE9}" srcId="{96506721-6F6F-4CC6-8F99-6F0120B78F1D}" destId="{B3BA0692-252F-45B1-85D9-9E8355A9E381}" srcOrd="2" destOrd="0" parTransId="{892D74F5-C4F1-4C40-B2AA-079985BAA207}" sibTransId="{ADFAD5A6-2DD7-4E08-8561-FBC074461580}"/>
    <dgm:cxn modelId="{AB217C08-2F52-4065-98B1-B01D5220A50F}" type="presOf" srcId="{9D7BFD73-92C6-49EF-A285-91F1FBE25D5C}" destId="{98659975-F3B3-4D53-BD54-80FB3403CAFF}" srcOrd="1" destOrd="0" presId="urn:microsoft.com/office/officeart/2005/8/layout/list1"/>
    <dgm:cxn modelId="{D4D55FCC-5162-400F-99EA-EDC8379FB402}" type="presOf" srcId="{F2795B04-0E89-4A0F-AE1D-2286766C6AEF}" destId="{FC032A82-9808-429F-9F40-A3B73C78EFE6}" srcOrd="0" destOrd="0" presId="urn:microsoft.com/office/officeart/2005/8/layout/list1"/>
    <dgm:cxn modelId="{CABE4AAF-EA3B-4272-9F67-40637AE18429}" type="presOf" srcId="{B3BA0692-252F-45B1-85D9-9E8355A9E381}" destId="{52BB6B76-D4CE-4900-9D19-AC7E34D46053}" srcOrd="0" destOrd="0" presId="urn:microsoft.com/office/officeart/2005/8/layout/list1"/>
    <dgm:cxn modelId="{31A7BFB7-2DA6-47D3-BFC5-C4AE1856A5CA}" type="presOf" srcId="{6F779DFA-32E4-4966-864B-983D95F29CC9}" destId="{78684208-910B-4EF4-802B-90986315F175}" srcOrd="1" destOrd="0" presId="urn:microsoft.com/office/officeart/2005/8/layout/list1"/>
    <dgm:cxn modelId="{36973EF9-2BD3-436D-A73C-EDA27D400F9D}" srcId="{96506721-6F6F-4CC6-8F99-6F0120B78F1D}" destId="{9D7BFD73-92C6-49EF-A285-91F1FBE25D5C}" srcOrd="1" destOrd="0" parTransId="{D54B2F03-9332-4229-9C68-C24193217597}" sibTransId="{DA064762-BE5D-4388-A265-5A1F808EDE6A}"/>
    <dgm:cxn modelId="{D0BA8CFC-CC31-4AC5-A6B3-CFFECBB349F7}" srcId="{96506721-6F6F-4CC6-8F99-6F0120B78F1D}" destId="{BDCEB1F9-C641-453F-86C9-717A254A2BD7}" srcOrd="0" destOrd="0" parTransId="{594142D0-A569-45AF-BBBF-4F5D756F44C7}" sibTransId="{33F649DE-A646-4A2F-8EEF-CA2F3A53E315}"/>
    <dgm:cxn modelId="{E25FD46D-E9CF-4C9F-BC83-FDBD936A28DC}" type="presParOf" srcId="{B000AEA7-3CB1-41E8-AF5F-F9AA946A0C56}" destId="{76AA94FC-FC2B-48D3-B696-79F37BC52A5B}" srcOrd="0" destOrd="0" presId="urn:microsoft.com/office/officeart/2005/8/layout/list1"/>
    <dgm:cxn modelId="{01125A7A-C4C9-4C6C-A925-7F831C923C85}" type="presParOf" srcId="{76AA94FC-FC2B-48D3-B696-79F37BC52A5B}" destId="{D3BDAA1D-F7DD-45D6-BD3E-231B3622F170}" srcOrd="0" destOrd="0" presId="urn:microsoft.com/office/officeart/2005/8/layout/list1"/>
    <dgm:cxn modelId="{0CEA3995-0A49-4F14-866B-6A2507B3586E}" type="presParOf" srcId="{76AA94FC-FC2B-48D3-B696-79F37BC52A5B}" destId="{DCE1ED3C-0C28-476A-A0B8-16908EF952CD}" srcOrd="1" destOrd="0" presId="urn:microsoft.com/office/officeart/2005/8/layout/list1"/>
    <dgm:cxn modelId="{8D7806E7-5B97-45F5-BB7D-0F4B4362FA5D}" type="presParOf" srcId="{B000AEA7-3CB1-41E8-AF5F-F9AA946A0C56}" destId="{21AAEC94-4487-4C44-9C02-BE96BA3084A8}" srcOrd="1" destOrd="0" presId="urn:microsoft.com/office/officeart/2005/8/layout/list1"/>
    <dgm:cxn modelId="{241DFC95-0C0E-4A1E-9C0E-FBCF4BCA41AA}" type="presParOf" srcId="{B000AEA7-3CB1-41E8-AF5F-F9AA946A0C56}" destId="{E17233F9-16D2-4666-BC9F-ADA09005A763}" srcOrd="2" destOrd="0" presId="urn:microsoft.com/office/officeart/2005/8/layout/list1"/>
    <dgm:cxn modelId="{0DA692EF-676F-4F14-8361-E82A90E7492D}" type="presParOf" srcId="{B000AEA7-3CB1-41E8-AF5F-F9AA946A0C56}" destId="{2B77322B-EF50-4B89-AF65-7D1B6436833B}" srcOrd="3" destOrd="0" presId="urn:microsoft.com/office/officeart/2005/8/layout/list1"/>
    <dgm:cxn modelId="{C8714466-EDEB-4B5E-88DD-2CAC07970703}" type="presParOf" srcId="{B000AEA7-3CB1-41E8-AF5F-F9AA946A0C56}" destId="{B95BA095-1D1A-4DFD-BF09-B8C7C879816E}" srcOrd="4" destOrd="0" presId="urn:microsoft.com/office/officeart/2005/8/layout/list1"/>
    <dgm:cxn modelId="{53BBB383-341D-4C8A-A319-BDEC5D850359}" type="presParOf" srcId="{B95BA095-1D1A-4DFD-BF09-B8C7C879816E}" destId="{D600A4EB-409C-4397-B3C8-EF8C96CCBBA9}" srcOrd="0" destOrd="0" presId="urn:microsoft.com/office/officeart/2005/8/layout/list1"/>
    <dgm:cxn modelId="{11400E3B-12D8-4096-8C27-0A697E76BAA6}" type="presParOf" srcId="{B95BA095-1D1A-4DFD-BF09-B8C7C879816E}" destId="{98659975-F3B3-4D53-BD54-80FB3403CAFF}" srcOrd="1" destOrd="0" presId="urn:microsoft.com/office/officeart/2005/8/layout/list1"/>
    <dgm:cxn modelId="{BD87EAD5-5FD1-4CAD-962B-148DFCE385CA}" type="presParOf" srcId="{B000AEA7-3CB1-41E8-AF5F-F9AA946A0C56}" destId="{E33DFD5C-20EB-49C2-B6F9-46A90560E26A}" srcOrd="5" destOrd="0" presId="urn:microsoft.com/office/officeart/2005/8/layout/list1"/>
    <dgm:cxn modelId="{20E05E2A-12A0-43DF-8555-776DDA6728DA}" type="presParOf" srcId="{B000AEA7-3CB1-41E8-AF5F-F9AA946A0C56}" destId="{EF198E84-5D32-44A2-A73F-C72F062BE217}" srcOrd="6" destOrd="0" presId="urn:microsoft.com/office/officeart/2005/8/layout/list1"/>
    <dgm:cxn modelId="{E014D878-CEDF-401C-B37E-CB5DC6254EF8}" type="presParOf" srcId="{B000AEA7-3CB1-41E8-AF5F-F9AA946A0C56}" destId="{29DEC787-EE1D-44F8-92EB-DAA9E27BCD63}" srcOrd="7" destOrd="0" presId="urn:microsoft.com/office/officeart/2005/8/layout/list1"/>
    <dgm:cxn modelId="{12F0FBAE-6D7E-4749-9C74-6B35231C36D8}" type="presParOf" srcId="{B000AEA7-3CB1-41E8-AF5F-F9AA946A0C56}" destId="{C3323E97-14BB-4B7E-A0AE-C89F7B71FD85}" srcOrd="8" destOrd="0" presId="urn:microsoft.com/office/officeart/2005/8/layout/list1"/>
    <dgm:cxn modelId="{2C6A9101-735E-46D1-9857-FCD3EB8521CA}" type="presParOf" srcId="{C3323E97-14BB-4B7E-A0AE-C89F7B71FD85}" destId="{52BB6B76-D4CE-4900-9D19-AC7E34D46053}" srcOrd="0" destOrd="0" presId="urn:microsoft.com/office/officeart/2005/8/layout/list1"/>
    <dgm:cxn modelId="{AD37D456-7FDE-457C-8E5C-B05B38A9A3D2}" type="presParOf" srcId="{C3323E97-14BB-4B7E-A0AE-C89F7B71FD85}" destId="{DBBD4DCC-0268-4BAA-A70C-2C3F95792C2F}" srcOrd="1" destOrd="0" presId="urn:microsoft.com/office/officeart/2005/8/layout/list1"/>
    <dgm:cxn modelId="{9BDF9EFE-DC37-43E3-A487-51447B57ECA6}" type="presParOf" srcId="{B000AEA7-3CB1-41E8-AF5F-F9AA946A0C56}" destId="{BA3E1E70-31C3-4CD3-8FCE-97C9B2BDFB74}" srcOrd="9" destOrd="0" presId="urn:microsoft.com/office/officeart/2005/8/layout/list1"/>
    <dgm:cxn modelId="{A76278FE-53B0-4DCD-81B8-D32A52582D48}" type="presParOf" srcId="{B000AEA7-3CB1-41E8-AF5F-F9AA946A0C56}" destId="{3855A248-9C17-42F4-B33D-52F035C01B86}" srcOrd="10" destOrd="0" presId="urn:microsoft.com/office/officeart/2005/8/layout/list1"/>
    <dgm:cxn modelId="{DEEC0A41-B148-4D5C-858C-9E15A51562B1}" type="presParOf" srcId="{B000AEA7-3CB1-41E8-AF5F-F9AA946A0C56}" destId="{F7BB3E03-8C85-46CD-8804-24FF7D794BB9}" srcOrd="11" destOrd="0" presId="urn:microsoft.com/office/officeart/2005/8/layout/list1"/>
    <dgm:cxn modelId="{FE43F326-8470-4417-922E-D58E0D9134AA}" type="presParOf" srcId="{B000AEA7-3CB1-41E8-AF5F-F9AA946A0C56}" destId="{638F6994-70D1-4591-ACEE-9ED77C0E4C1A}" srcOrd="12" destOrd="0" presId="urn:microsoft.com/office/officeart/2005/8/layout/list1"/>
    <dgm:cxn modelId="{3A98EF88-7667-4AE2-8214-51E0F4C62942}" type="presParOf" srcId="{638F6994-70D1-4591-ACEE-9ED77C0E4C1A}" destId="{CBD72674-48EC-43A6-A816-CA9F4A45D156}" srcOrd="0" destOrd="0" presId="urn:microsoft.com/office/officeart/2005/8/layout/list1"/>
    <dgm:cxn modelId="{CEBC6A8E-F443-484E-B759-F1574814A97A}" type="presParOf" srcId="{638F6994-70D1-4591-ACEE-9ED77C0E4C1A}" destId="{78684208-910B-4EF4-802B-90986315F175}" srcOrd="1" destOrd="0" presId="urn:microsoft.com/office/officeart/2005/8/layout/list1"/>
    <dgm:cxn modelId="{C264CE0F-AA1D-4E34-9E47-6547B85A9775}" type="presParOf" srcId="{B000AEA7-3CB1-41E8-AF5F-F9AA946A0C56}" destId="{6FB6BBBC-5E7A-4892-A06A-33E5F269E58E}" srcOrd="13" destOrd="0" presId="urn:microsoft.com/office/officeart/2005/8/layout/list1"/>
    <dgm:cxn modelId="{1D2F7F0B-D05A-4FC6-A031-326044F388C6}" type="presParOf" srcId="{B000AEA7-3CB1-41E8-AF5F-F9AA946A0C56}" destId="{22DB81A9-D285-461D-A506-7E0081AD59F8}" srcOrd="14" destOrd="0" presId="urn:microsoft.com/office/officeart/2005/8/layout/list1"/>
    <dgm:cxn modelId="{587006B0-8406-4B45-953E-9859510D32B1}" type="presParOf" srcId="{B000AEA7-3CB1-41E8-AF5F-F9AA946A0C56}" destId="{77B57AA3-7AC3-48F0-BF95-672825C3D907}" srcOrd="15" destOrd="0" presId="urn:microsoft.com/office/officeart/2005/8/layout/list1"/>
    <dgm:cxn modelId="{076618A5-3724-4800-8D0E-321FE6431839}" type="presParOf" srcId="{B000AEA7-3CB1-41E8-AF5F-F9AA946A0C56}" destId="{4BB24D73-2522-4369-B42E-651C87ECFEED}" srcOrd="16" destOrd="0" presId="urn:microsoft.com/office/officeart/2005/8/layout/list1"/>
    <dgm:cxn modelId="{6D8F2544-49CA-41CD-BB03-EB0CB1900C62}" type="presParOf" srcId="{4BB24D73-2522-4369-B42E-651C87ECFEED}" destId="{FC032A82-9808-429F-9F40-A3B73C78EFE6}" srcOrd="0" destOrd="0" presId="urn:microsoft.com/office/officeart/2005/8/layout/list1"/>
    <dgm:cxn modelId="{AC528B2C-C870-43FB-A408-A9A108E64F09}" type="presParOf" srcId="{4BB24D73-2522-4369-B42E-651C87ECFEED}" destId="{DB4CB48D-B871-4050-B83C-22C47F7856A8}" srcOrd="1" destOrd="0" presId="urn:microsoft.com/office/officeart/2005/8/layout/list1"/>
    <dgm:cxn modelId="{0493713A-02A1-433E-9502-A8D5B2E16DFE}" type="presParOf" srcId="{B000AEA7-3CB1-41E8-AF5F-F9AA946A0C56}" destId="{6A186A5F-2C15-4F5B-92DF-3197E4819644}" srcOrd="17" destOrd="0" presId="urn:microsoft.com/office/officeart/2005/8/layout/list1"/>
    <dgm:cxn modelId="{7C98F011-2E2A-4624-9D0B-410F6DAC5EE4}" type="presParOf" srcId="{B000AEA7-3CB1-41E8-AF5F-F9AA946A0C56}" destId="{AD215122-6BA0-4432-AE76-062D10F20A16}" srcOrd="18"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F554F9-405B-47BA-8E21-DAB3C97E6D44}" type="doc">
      <dgm:prSet loTypeId="urn:microsoft.com/office/officeart/2005/8/layout/hierarchy6" loCatId="hierarchy" qsTypeId="urn:microsoft.com/office/officeart/2005/8/quickstyle/simple2" qsCatId="simple" csTypeId="urn:microsoft.com/office/officeart/2005/8/colors/accent0_3" csCatId="mainScheme" phldr="1"/>
      <dgm:spPr/>
      <dgm:t>
        <a:bodyPr/>
        <a:lstStyle/>
        <a:p>
          <a:endParaRPr lang="en-IN"/>
        </a:p>
      </dgm:t>
    </dgm:pt>
    <dgm:pt modelId="{702612D2-1E22-4700-B5C4-94381F2847E5}">
      <dgm:prSet phldrT="[Text]"/>
      <dgm:spPr/>
      <dgm:t>
        <a:bodyPr/>
        <a:lstStyle/>
        <a:p>
          <a:r>
            <a:rPr lang="en-IN" b="1" dirty="0" smtClean="0">
              <a:solidFill>
                <a:schemeClr val="bg1"/>
              </a:solidFill>
            </a:rPr>
            <a:t>Copyright</a:t>
          </a:r>
          <a:endParaRPr lang="en-IN" b="1" dirty="0">
            <a:solidFill>
              <a:schemeClr val="bg1"/>
            </a:solidFill>
          </a:endParaRPr>
        </a:p>
      </dgm:t>
    </dgm:pt>
    <dgm:pt modelId="{DB23EA99-ED48-41A7-A69D-21477C810F5A}" type="parTrans" cxnId="{12CDE93D-4317-4D1A-A2B8-5F43FEB89BEB}">
      <dgm:prSet/>
      <dgm:spPr/>
      <dgm:t>
        <a:bodyPr/>
        <a:lstStyle/>
        <a:p>
          <a:endParaRPr lang="en-IN"/>
        </a:p>
      </dgm:t>
    </dgm:pt>
    <dgm:pt modelId="{AADE5C8D-0ED2-4B34-86BB-891B00CA8409}" type="sibTrans" cxnId="{12CDE93D-4317-4D1A-A2B8-5F43FEB89BEB}">
      <dgm:prSet/>
      <dgm:spPr/>
      <dgm:t>
        <a:bodyPr/>
        <a:lstStyle/>
        <a:p>
          <a:endParaRPr lang="en-IN"/>
        </a:p>
      </dgm:t>
    </dgm:pt>
    <dgm:pt modelId="{9CC355C1-551A-417E-93FB-E26C06454935}">
      <dgm:prSet phldrT="[Text]"/>
      <dgm:spPr/>
      <dgm:t>
        <a:bodyPr/>
        <a:lstStyle/>
        <a:p>
          <a:r>
            <a:rPr lang="en-IN" b="1" dirty="0" smtClean="0">
              <a:solidFill>
                <a:schemeClr val="bg1"/>
              </a:solidFill>
            </a:rPr>
            <a:t>Economic Right</a:t>
          </a:r>
          <a:endParaRPr lang="en-IN" b="1" dirty="0">
            <a:solidFill>
              <a:schemeClr val="bg1"/>
            </a:solidFill>
          </a:endParaRPr>
        </a:p>
      </dgm:t>
    </dgm:pt>
    <dgm:pt modelId="{1287F18A-9438-49C1-9EF0-8ACD6F6B6AFB}" type="parTrans" cxnId="{3422E6DB-9618-4579-82FE-AC5F50E5CD62}">
      <dgm:prSet/>
      <dgm:spPr/>
      <dgm:t>
        <a:bodyPr/>
        <a:lstStyle/>
        <a:p>
          <a:endParaRPr lang="en-IN"/>
        </a:p>
      </dgm:t>
    </dgm:pt>
    <dgm:pt modelId="{F0D2C880-D6DF-4971-9D3B-F1465EC037C6}" type="sibTrans" cxnId="{3422E6DB-9618-4579-82FE-AC5F50E5CD62}">
      <dgm:prSet/>
      <dgm:spPr/>
      <dgm:t>
        <a:bodyPr/>
        <a:lstStyle/>
        <a:p>
          <a:endParaRPr lang="en-IN"/>
        </a:p>
      </dgm:t>
    </dgm:pt>
    <dgm:pt modelId="{1B5E2B95-2317-4651-B9F2-C5E4A9B75F70}">
      <dgm:prSet phldrT="[Text]"/>
      <dgm:spPr/>
      <dgm:t>
        <a:bodyPr/>
        <a:lstStyle/>
        <a:p>
          <a:r>
            <a:rPr lang="en-IN" b="1" dirty="0" smtClean="0">
              <a:solidFill>
                <a:schemeClr val="bg1"/>
              </a:solidFill>
            </a:rPr>
            <a:t>Licensed, Assigned </a:t>
          </a:r>
          <a:endParaRPr lang="en-IN" b="1" dirty="0">
            <a:solidFill>
              <a:schemeClr val="bg1"/>
            </a:solidFill>
          </a:endParaRPr>
        </a:p>
      </dgm:t>
    </dgm:pt>
    <dgm:pt modelId="{1CA28468-DDD0-4778-A8EF-106B682664D5}" type="parTrans" cxnId="{60E0E624-DA09-45C1-B841-F567BF6E89AC}">
      <dgm:prSet/>
      <dgm:spPr/>
      <dgm:t>
        <a:bodyPr/>
        <a:lstStyle/>
        <a:p>
          <a:endParaRPr lang="en-IN"/>
        </a:p>
      </dgm:t>
    </dgm:pt>
    <dgm:pt modelId="{D6349216-C494-4547-A5B5-8079D7456669}" type="sibTrans" cxnId="{60E0E624-DA09-45C1-B841-F567BF6E89AC}">
      <dgm:prSet/>
      <dgm:spPr/>
      <dgm:t>
        <a:bodyPr/>
        <a:lstStyle/>
        <a:p>
          <a:endParaRPr lang="en-IN"/>
        </a:p>
      </dgm:t>
    </dgm:pt>
    <dgm:pt modelId="{D54EEEDD-D685-4E1A-81EE-7178B58BB67F}">
      <dgm:prSet phldrT="[Text]"/>
      <dgm:spPr/>
      <dgm:t>
        <a:bodyPr/>
        <a:lstStyle/>
        <a:p>
          <a:r>
            <a:rPr lang="en-IN" b="1" dirty="0" smtClean="0">
              <a:solidFill>
                <a:schemeClr val="bg1"/>
              </a:solidFill>
            </a:rPr>
            <a:t>Moral Right</a:t>
          </a:r>
          <a:endParaRPr lang="en-IN" b="1" dirty="0">
            <a:solidFill>
              <a:schemeClr val="bg1"/>
            </a:solidFill>
          </a:endParaRPr>
        </a:p>
      </dgm:t>
    </dgm:pt>
    <dgm:pt modelId="{6695CCDE-F1E1-412E-9ACA-7C7B26CAD910}" type="parTrans" cxnId="{29C3D62C-109B-4DA4-9AC3-C2D42E575027}">
      <dgm:prSet/>
      <dgm:spPr/>
      <dgm:t>
        <a:bodyPr/>
        <a:lstStyle/>
        <a:p>
          <a:endParaRPr lang="en-IN"/>
        </a:p>
      </dgm:t>
    </dgm:pt>
    <dgm:pt modelId="{B2FC01E4-F3ED-42B8-A63D-8459FA3E395C}" type="sibTrans" cxnId="{29C3D62C-109B-4DA4-9AC3-C2D42E575027}">
      <dgm:prSet/>
      <dgm:spPr/>
      <dgm:t>
        <a:bodyPr/>
        <a:lstStyle/>
        <a:p>
          <a:endParaRPr lang="en-IN"/>
        </a:p>
      </dgm:t>
    </dgm:pt>
    <dgm:pt modelId="{16865C7E-5311-4AA2-AB9D-ADC5DE41335E}">
      <dgm:prSet phldrT="[Text]"/>
      <dgm:spPr/>
      <dgm:t>
        <a:bodyPr/>
        <a:lstStyle/>
        <a:p>
          <a:r>
            <a:rPr lang="en-IN" b="1" dirty="0" smtClean="0">
              <a:solidFill>
                <a:schemeClr val="bg1"/>
              </a:solidFill>
            </a:rPr>
            <a:t>Cannot be transferred</a:t>
          </a:r>
          <a:endParaRPr lang="en-IN" b="1" dirty="0">
            <a:solidFill>
              <a:schemeClr val="bg1"/>
            </a:solidFill>
          </a:endParaRPr>
        </a:p>
      </dgm:t>
    </dgm:pt>
    <dgm:pt modelId="{C49275DA-E193-4A6A-BAC8-25350F073126}" type="parTrans" cxnId="{7473E415-F486-4EFD-B0FB-5AF0EA63A53B}">
      <dgm:prSet/>
      <dgm:spPr/>
      <dgm:t>
        <a:bodyPr/>
        <a:lstStyle/>
        <a:p>
          <a:endParaRPr lang="en-IN"/>
        </a:p>
      </dgm:t>
    </dgm:pt>
    <dgm:pt modelId="{43499250-BA69-4904-B2F6-4A65B8FE0EB9}" type="sibTrans" cxnId="{7473E415-F486-4EFD-B0FB-5AF0EA63A53B}">
      <dgm:prSet/>
      <dgm:spPr/>
      <dgm:t>
        <a:bodyPr/>
        <a:lstStyle/>
        <a:p>
          <a:endParaRPr lang="en-IN"/>
        </a:p>
      </dgm:t>
    </dgm:pt>
    <dgm:pt modelId="{4B3616D6-C3FC-4888-BEF8-EC024520BEDA}" type="pres">
      <dgm:prSet presAssocID="{F4F554F9-405B-47BA-8E21-DAB3C97E6D44}" presName="mainComposite" presStyleCnt="0">
        <dgm:presLayoutVars>
          <dgm:chPref val="1"/>
          <dgm:dir/>
          <dgm:animOne val="branch"/>
          <dgm:animLvl val="lvl"/>
          <dgm:resizeHandles val="exact"/>
        </dgm:presLayoutVars>
      </dgm:prSet>
      <dgm:spPr/>
      <dgm:t>
        <a:bodyPr/>
        <a:lstStyle/>
        <a:p>
          <a:endParaRPr lang="en-IN"/>
        </a:p>
      </dgm:t>
    </dgm:pt>
    <dgm:pt modelId="{63C70BEF-CC34-4E8A-B9AE-2F9C8DF5063B}" type="pres">
      <dgm:prSet presAssocID="{F4F554F9-405B-47BA-8E21-DAB3C97E6D44}" presName="hierFlow" presStyleCnt="0"/>
      <dgm:spPr/>
    </dgm:pt>
    <dgm:pt modelId="{EDE9865F-C42B-4BAB-9598-7D2B16698BE6}" type="pres">
      <dgm:prSet presAssocID="{F4F554F9-405B-47BA-8E21-DAB3C97E6D44}" presName="hierChild1" presStyleCnt="0">
        <dgm:presLayoutVars>
          <dgm:chPref val="1"/>
          <dgm:animOne val="branch"/>
          <dgm:animLvl val="lvl"/>
        </dgm:presLayoutVars>
      </dgm:prSet>
      <dgm:spPr/>
    </dgm:pt>
    <dgm:pt modelId="{564DAEBA-0006-4999-8824-51AF2FC04221}" type="pres">
      <dgm:prSet presAssocID="{702612D2-1E22-4700-B5C4-94381F2847E5}" presName="Name14" presStyleCnt="0"/>
      <dgm:spPr/>
    </dgm:pt>
    <dgm:pt modelId="{67A11608-EFEA-41F2-AB9D-F2EA4E58F43C}" type="pres">
      <dgm:prSet presAssocID="{702612D2-1E22-4700-B5C4-94381F2847E5}" presName="level1Shape" presStyleLbl="node0" presStyleIdx="0" presStyleCnt="1">
        <dgm:presLayoutVars>
          <dgm:chPref val="3"/>
        </dgm:presLayoutVars>
      </dgm:prSet>
      <dgm:spPr/>
      <dgm:t>
        <a:bodyPr/>
        <a:lstStyle/>
        <a:p>
          <a:endParaRPr lang="en-IN"/>
        </a:p>
      </dgm:t>
    </dgm:pt>
    <dgm:pt modelId="{7034BDC9-AFFE-4637-8755-8C9223A27A90}" type="pres">
      <dgm:prSet presAssocID="{702612D2-1E22-4700-B5C4-94381F2847E5}" presName="hierChild2" presStyleCnt="0"/>
      <dgm:spPr/>
    </dgm:pt>
    <dgm:pt modelId="{6C63C86C-38DB-4C8D-A827-22EAAFB12EEA}" type="pres">
      <dgm:prSet presAssocID="{1287F18A-9438-49C1-9EF0-8ACD6F6B6AFB}" presName="Name19" presStyleLbl="parChTrans1D2" presStyleIdx="0" presStyleCnt="2"/>
      <dgm:spPr/>
      <dgm:t>
        <a:bodyPr/>
        <a:lstStyle/>
        <a:p>
          <a:endParaRPr lang="en-IN"/>
        </a:p>
      </dgm:t>
    </dgm:pt>
    <dgm:pt modelId="{5F91E614-0EE9-4913-AEAB-EB79AA088001}" type="pres">
      <dgm:prSet presAssocID="{9CC355C1-551A-417E-93FB-E26C06454935}" presName="Name21" presStyleCnt="0"/>
      <dgm:spPr/>
    </dgm:pt>
    <dgm:pt modelId="{560657F1-3FE0-4705-B8AD-035529F99554}" type="pres">
      <dgm:prSet presAssocID="{9CC355C1-551A-417E-93FB-E26C06454935}" presName="level2Shape" presStyleLbl="node2" presStyleIdx="0" presStyleCnt="2" custLinFactNeighborX="9046" custLinFactNeighborY="1375"/>
      <dgm:spPr/>
      <dgm:t>
        <a:bodyPr/>
        <a:lstStyle/>
        <a:p>
          <a:endParaRPr lang="en-IN"/>
        </a:p>
      </dgm:t>
    </dgm:pt>
    <dgm:pt modelId="{6DDB28EE-5FBF-418E-9DD5-D480C358B8BA}" type="pres">
      <dgm:prSet presAssocID="{9CC355C1-551A-417E-93FB-E26C06454935}" presName="hierChild3" presStyleCnt="0"/>
      <dgm:spPr/>
    </dgm:pt>
    <dgm:pt modelId="{0AFEC789-8D95-449F-A90E-BB823D81FDAA}" type="pres">
      <dgm:prSet presAssocID="{1CA28468-DDD0-4778-A8EF-106B682664D5}" presName="Name19" presStyleLbl="parChTrans1D3" presStyleIdx="0" presStyleCnt="2"/>
      <dgm:spPr/>
      <dgm:t>
        <a:bodyPr/>
        <a:lstStyle/>
        <a:p>
          <a:endParaRPr lang="en-IN"/>
        </a:p>
      </dgm:t>
    </dgm:pt>
    <dgm:pt modelId="{779FD5C9-A136-467A-88D5-E71BD91E2C1C}" type="pres">
      <dgm:prSet presAssocID="{1B5E2B95-2317-4651-B9F2-C5E4A9B75F70}" presName="Name21" presStyleCnt="0"/>
      <dgm:spPr/>
    </dgm:pt>
    <dgm:pt modelId="{F0A1F98F-59BA-443E-942C-9187909C465C}" type="pres">
      <dgm:prSet presAssocID="{1B5E2B95-2317-4651-B9F2-C5E4A9B75F70}" presName="level2Shape" presStyleLbl="node3" presStyleIdx="0" presStyleCnt="2" custLinFactNeighborX="9046" custLinFactNeighborY="1375"/>
      <dgm:spPr/>
      <dgm:t>
        <a:bodyPr/>
        <a:lstStyle/>
        <a:p>
          <a:endParaRPr lang="en-IN"/>
        </a:p>
      </dgm:t>
    </dgm:pt>
    <dgm:pt modelId="{4F297806-DAF3-4385-BACE-610DF4F0AFCA}" type="pres">
      <dgm:prSet presAssocID="{1B5E2B95-2317-4651-B9F2-C5E4A9B75F70}" presName="hierChild3" presStyleCnt="0"/>
      <dgm:spPr/>
    </dgm:pt>
    <dgm:pt modelId="{E24AEA7F-B394-4B0A-AF3A-B73D4B00B7C0}" type="pres">
      <dgm:prSet presAssocID="{6695CCDE-F1E1-412E-9ACA-7C7B26CAD910}" presName="Name19" presStyleLbl="parChTrans1D2" presStyleIdx="1" presStyleCnt="2"/>
      <dgm:spPr/>
      <dgm:t>
        <a:bodyPr/>
        <a:lstStyle/>
        <a:p>
          <a:endParaRPr lang="en-IN"/>
        </a:p>
      </dgm:t>
    </dgm:pt>
    <dgm:pt modelId="{D5997638-2613-4829-B3AB-9BBC7F53C4EA}" type="pres">
      <dgm:prSet presAssocID="{D54EEEDD-D685-4E1A-81EE-7178B58BB67F}" presName="Name21" presStyleCnt="0"/>
      <dgm:spPr/>
    </dgm:pt>
    <dgm:pt modelId="{7FC800E8-CA18-485D-BD5D-5B97045392D4}" type="pres">
      <dgm:prSet presAssocID="{D54EEEDD-D685-4E1A-81EE-7178B58BB67F}" presName="level2Shape" presStyleLbl="node2" presStyleIdx="1" presStyleCnt="2"/>
      <dgm:spPr/>
      <dgm:t>
        <a:bodyPr/>
        <a:lstStyle/>
        <a:p>
          <a:endParaRPr lang="en-IN"/>
        </a:p>
      </dgm:t>
    </dgm:pt>
    <dgm:pt modelId="{483EC100-233B-4C65-A38D-29A76D8D3614}" type="pres">
      <dgm:prSet presAssocID="{D54EEEDD-D685-4E1A-81EE-7178B58BB67F}" presName="hierChild3" presStyleCnt="0"/>
      <dgm:spPr/>
    </dgm:pt>
    <dgm:pt modelId="{6CC52948-8422-4032-95B9-0C207FE7278B}" type="pres">
      <dgm:prSet presAssocID="{C49275DA-E193-4A6A-BAC8-25350F073126}" presName="Name19" presStyleLbl="parChTrans1D3" presStyleIdx="1" presStyleCnt="2"/>
      <dgm:spPr/>
      <dgm:t>
        <a:bodyPr/>
        <a:lstStyle/>
        <a:p>
          <a:endParaRPr lang="en-IN"/>
        </a:p>
      </dgm:t>
    </dgm:pt>
    <dgm:pt modelId="{B4D6F775-FE75-47FC-B45F-D0B68236D4FD}" type="pres">
      <dgm:prSet presAssocID="{16865C7E-5311-4AA2-AB9D-ADC5DE41335E}" presName="Name21" presStyleCnt="0"/>
      <dgm:spPr/>
    </dgm:pt>
    <dgm:pt modelId="{4C94551D-E38A-4AE3-B591-2A1A325AA308}" type="pres">
      <dgm:prSet presAssocID="{16865C7E-5311-4AA2-AB9D-ADC5DE41335E}" presName="level2Shape" presStyleLbl="node3" presStyleIdx="1" presStyleCnt="2" custLinFactNeighborX="9046" custLinFactNeighborY="1375"/>
      <dgm:spPr/>
      <dgm:t>
        <a:bodyPr/>
        <a:lstStyle/>
        <a:p>
          <a:endParaRPr lang="en-IN"/>
        </a:p>
      </dgm:t>
    </dgm:pt>
    <dgm:pt modelId="{12FF0A15-18C2-49F7-BC09-1CEC4D22BA45}" type="pres">
      <dgm:prSet presAssocID="{16865C7E-5311-4AA2-AB9D-ADC5DE41335E}" presName="hierChild3" presStyleCnt="0"/>
      <dgm:spPr/>
    </dgm:pt>
    <dgm:pt modelId="{F9AC9C4D-5769-4809-ABA1-9618660911D6}" type="pres">
      <dgm:prSet presAssocID="{F4F554F9-405B-47BA-8E21-DAB3C97E6D44}" presName="bgShapesFlow" presStyleCnt="0"/>
      <dgm:spPr/>
    </dgm:pt>
  </dgm:ptLst>
  <dgm:cxnLst>
    <dgm:cxn modelId="{7473E415-F486-4EFD-B0FB-5AF0EA63A53B}" srcId="{D54EEEDD-D685-4E1A-81EE-7178B58BB67F}" destId="{16865C7E-5311-4AA2-AB9D-ADC5DE41335E}" srcOrd="0" destOrd="0" parTransId="{C49275DA-E193-4A6A-BAC8-25350F073126}" sibTransId="{43499250-BA69-4904-B2F6-4A65B8FE0EB9}"/>
    <dgm:cxn modelId="{ED78E096-DBD1-4131-A105-0E7A11C8AC32}" type="presOf" srcId="{16865C7E-5311-4AA2-AB9D-ADC5DE41335E}" destId="{4C94551D-E38A-4AE3-B591-2A1A325AA308}" srcOrd="0" destOrd="0" presId="urn:microsoft.com/office/officeart/2005/8/layout/hierarchy6"/>
    <dgm:cxn modelId="{3422E6DB-9618-4579-82FE-AC5F50E5CD62}" srcId="{702612D2-1E22-4700-B5C4-94381F2847E5}" destId="{9CC355C1-551A-417E-93FB-E26C06454935}" srcOrd="0" destOrd="0" parTransId="{1287F18A-9438-49C1-9EF0-8ACD6F6B6AFB}" sibTransId="{F0D2C880-D6DF-4971-9D3B-F1465EC037C6}"/>
    <dgm:cxn modelId="{9A8825FC-13D8-44B9-9BDD-D711D6324E7A}" type="presOf" srcId="{702612D2-1E22-4700-B5C4-94381F2847E5}" destId="{67A11608-EFEA-41F2-AB9D-F2EA4E58F43C}" srcOrd="0" destOrd="0" presId="urn:microsoft.com/office/officeart/2005/8/layout/hierarchy6"/>
    <dgm:cxn modelId="{369DEC86-A9BF-439D-8F28-9AD0C8DC8D32}" type="presOf" srcId="{1CA28468-DDD0-4778-A8EF-106B682664D5}" destId="{0AFEC789-8D95-449F-A90E-BB823D81FDAA}" srcOrd="0" destOrd="0" presId="urn:microsoft.com/office/officeart/2005/8/layout/hierarchy6"/>
    <dgm:cxn modelId="{4F584EC1-6093-4F45-B8A5-F5045BFA84F9}" type="presOf" srcId="{F4F554F9-405B-47BA-8E21-DAB3C97E6D44}" destId="{4B3616D6-C3FC-4888-BEF8-EC024520BEDA}" srcOrd="0" destOrd="0" presId="urn:microsoft.com/office/officeart/2005/8/layout/hierarchy6"/>
    <dgm:cxn modelId="{60E0E624-DA09-45C1-B841-F567BF6E89AC}" srcId="{9CC355C1-551A-417E-93FB-E26C06454935}" destId="{1B5E2B95-2317-4651-B9F2-C5E4A9B75F70}" srcOrd="0" destOrd="0" parTransId="{1CA28468-DDD0-4778-A8EF-106B682664D5}" sibTransId="{D6349216-C494-4547-A5B5-8079D7456669}"/>
    <dgm:cxn modelId="{12CDE93D-4317-4D1A-A2B8-5F43FEB89BEB}" srcId="{F4F554F9-405B-47BA-8E21-DAB3C97E6D44}" destId="{702612D2-1E22-4700-B5C4-94381F2847E5}" srcOrd="0" destOrd="0" parTransId="{DB23EA99-ED48-41A7-A69D-21477C810F5A}" sibTransId="{AADE5C8D-0ED2-4B34-86BB-891B00CA8409}"/>
    <dgm:cxn modelId="{1BE0F584-B3B1-4047-8B71-1EAF92A60CE8}" type="presOf" srcId="{9CC355C1-551A-417E-93FB-E26C06454935}" destId="{560657F1-3FE0-4705-B8AD-035529F99554}" srcOrd="0" destOrd="0" presId="urn:microsoft.com/office/officeart/2005/8/layout/hierarchy6"/>
    <dgm:cxn modelId="{28730D46-E43B-44A8-8838-B2A6D5867D45}" type="presOf" srcId="{1B5E2B95-2317-4651-B9F2-C5E4A9B75F70}" destId="{F0A1F98F-59BA-443E-942C-9187909C465C}" srcOrd="0" destOrd="0" presId="urn:microsoft.com/office/officeart/2005/8/layout/hierarchy6"/>
    <dgm:cxn modelId="{FDF3EC0C-9825-4E51-AB36-DA921DD332EB}" type="presOf" srcId="{6695CCDE-F1E1-412E-9ACA-7C7B26CAD910}" destId="{E24AEA7F-B394-4B0A-AF3A-B73D4B00B7C0}" srcOrd="0" destOrd="0" presId="urn:microsoft.com/office/officeart/2005/8/layout/hierarchy6"/>
    <dgm:cxn modelId="{6982BAB9-61E7-4D07-A02A-5DDDCBB7586B}" type="presOf" srcId="{D54EEEDD-D685-4E1A-81EE-7178B58BB67F}" destId="{7FC800E8-CA18-485D-BD5D-5B97045392D4}" srcOrd="0" destOrd="0" presId="urn:microsoft.com/office/officeart/2005/8/layout/hierarchy6"/>
    <dgm:cxn modelId="{1E2C0364-C59D-4D60-AE2D-FB3A53FCC3E7}" type="presOf" srcId="{1287F18A-9438-49C1-9EF0-8ACD6F6B6AFB}" destId="{6C63C86C-38DB-4C8D-A827-22EAAFB12EEA}" srcOrd="0" destOrd="0" presId="urn:microsoft.com/office/officeart/2005/8/layout/hierarchy6"/>
    <dgm:cxn modelId="{29C3D62C-109B-4DA4-9AC3-C2D42E575027}" srcId="{702612D2-1E22-4700-B5C4-94381F2847E5}" destId="{D54EEEDD-D685-4E1A-81EE-7178B58BB67F}" srcOrd="1" destOrd="0" parTransId="{6695CCDE-F1E1-412E-9ACA-7C7B26CAD910}" sibTransId="{B2FC01E4-F3ED-42B8-A63D-8459FA3E395C}"/>
    <dgm:cxn modelId="{9F583248-1CF4-4435-B60B-04F16F124E01}" type="presOf" srcId="{C49275DA-E193-4A6A-BAC8-25350F073126}" destId="{6CC52948-8422-4032-95B9-0C207FE7278B}" srcOrd="0" destOrd="0" presId="urn:microsoft.com/office/officeart/2005/8/layout/hierarchy6"/>
    <dgm:cxn modelId="{79832191-5F91-4461-8B0F-876958592D34}" type="presParOf" srcId="{4B3616D6-C3FC-4888-BEF8-EC024520BEDA}" destId="{63C70BEF-CC34-4E8A-B9AE-2F9C8DF5063B}" srcOrd="0" destOrd="0" presId="urn:microsoft.com/office/officeart/2005/8/layout/hierarchy6"/>
    <dgm:cxn modelId="{8BEFF315-42EA-44EE-9AD0-4D51079500F6}" type="presParOf" srcId="{63C70BEF-CC34-4E8A-B9AE-2F9C8DF5063B}" destId="{EDE9865F-C42B-4BAB-9598-7D2B16698BE6}" srcOrd="0" destOrd="0" presId="urn:microsoft.com/office/officeart/2005/8/layout/hierarchy6"/>
    <dgm:cxn modelId="{069C2477-4570-40C0-A36E-24ABFBDE8820}" type="presParOf" srcId="{EDE9865F-C42B-4BAB-9598-7D2B16698BE6}" destId="{564DAEBA-0006-4999-8824-51AF2FC04221}" srcOrd="0" destOrd="0" presId="urn:microsoft.com/office/officeart/2005/8/layout/hierarchy6"/>
    <dgm:cxn modelId="{59264691-1903-4CCA-B805-4E793CEDF6CE}" type="presParOf" srcId="{564DAEBA-0006-4999-8824-51AF2FC04221}" destId="{67A11608-EFEA-41F2-AB9D-F2EA4E58F43C}" srcOrd="0" destOrd="0" presId="urn:microsoft.com/office/officeart/2005/8/layout/hierarchy6"/>
    <dgm:cxn modelId="{3EF51DAD-BD1A-4088-9C4A-09FEFA5ACA1F}" type="presParOf" srcId="{564DAEBA-0006-4999-8824-51AF2FC04221}" destId="{7034BDC9-AFFE-4637-8755-8C9223A27A90}" srcOrd="1" destOrd="0" presId="urn:microsoft.com/office/officeart/2005/8/layout/hierarchy6"/>
    <dgm:cxn modelId="{FB22B91C-56D7-43AF-8D2B-AF1AFAC23D07}" type="presParOf" srcId="{7034BDC9-AFFE-4637-8755-8C9223A27A90}" destId="{6C63C86C-38DB-4C8D-A827-22EAAFB12EEA}" srcOrd="0" destOrd="0" presId="urn:microsoft.com/office/officeart/2005/8/layout/hierarchy6"/>
    <dgm:cxn modelId="{9167B758-4B3D-45F7-9D54-0B5CB317EA75}" type="presParOf" srcId="{7034BDC9-AFFE-4637-8755-8C9223A27A90}" destId="{5F91E614-0EE9-4913-AEAB-EB79AA088001}" srcOrd="1" destOrd="0" presId="urn:microsoft.com/office/officeart/2005/8/layout/hierarchy6"/>
    <dgm:cxn modelId="{77DC01F1-F190-4C6F-9E1B-119FF482167B}" type="presParOf" srcId="{5F91E614-0EE9-4913-AEAB-EB79AA088001}" destId="{560657F1-3FE0-4705-B8AD-035529F99554}" srcOrd="0" destOrd="0" presId="urn:microsoft.com/office/officeart/2005/8/layout/hierarchy6"/>
    <dgm:cxn modelId="{973802AF-403D-478D-9D01-E112BEA668DF}" type="presParOf" srcId="{5F91E614-0EE9-4913-AEAB-EB79AA088001}" destId="{6DDB28EE-5FBF-418E-9DD5-D480C358B8BA}" srcOrd="1" destOrd="0" presId="urn:microsoft.com/office/officeart/2005/8/layout/hierarchy6"/>
    <dgm:cxn modelId="{B2FEA74F-56B0-40CA-A8F0-40DFCA80E10C}" type="presParOf" srcId="{6DDB28EE-5FBF-418E-9DD5-D480C358B8BA}" destId="{0AFEC789-8D95-449F-A90E-BB823D81FDAA}" srcOrd="0" destOrd="0" presId="urn:microsoft.com/office/officeart/2005/8/layout/hierarchy6"/>
    <dgm:cxn modelId="{B0EBD6FE-0243-4F2E-A98C-28B9E158DA22}" type="presParOf" srcId="{6DDB28EE-5FBF-418E-9DD5-D480C358B8BA}" destId="{779FD5C9-A136-467A-88D5-E71BD91E2C1C}" srcOrd="1" destOrd="0" presId="urn:microsoft.com/office/officeart/2005/8/layout/hierarchy6"/>
    <dgm:cxn modelId="{1D549BD1-4F80-4500-AA65-F8576C66196D}" type="presParOf" srcId="{779FD5C9-A136-467A-88D5-E71BD91E2C1C}" destId="{F0A1F98F-59BA-443E-942C-9187909C465C}" srcOrd="0" destOrd="0" presId="urn:microsoft.com/office/officeart/2005/8/layout/hierarchy6"/>
    <dgm:cxn modelId="{B95E249F-8772-41FD-880B-8AD740C221D0}" type="presParOf" srcId="{779FD5C9-A136-467A-88D5-E71BD91E2C1C}" destId="{4F297806-DAF3-4385-BACE-610DF4F0AFCA}" srcOrd="1" destOrd="0" presId="urn:microsoft.com/office/officeart/2005/8/layout/hierarchy6"/>
    <dgm:cxn modelId="{698550A3-F98F-4865-81BB-45B8731A10BA}" type="presParOf" srcId="{7034BDC9-AFFE-4637-8755-8C9223A27A90}" destId="{E24AEA7F-B394-4B0A-AF3A-B73D4B00B7C0}" srcOrd="2" destOrd="0" presId="urn:microsoft.com/office/officeart/2005/8/layout/hierarchy6"/>
    <dgm:cxn modelId="{16B07368-DEA7-4AC5-AD87-ED6614C5D3B8}" type="presParOf" srcId="{7034BDC9-AFFE-4637-8755-8C9223A27A90}" destId="{D5997638-2613-4829-B3AB-9BBC7F53C4EA}" srcOrd="3" destOrd="0" presId="urn:microsoft.com/office/officeart/2005/8/layout/hierarchy6"/>
    <dgm:cxn modelId="{C417E299-A249-43DD-85A3-0EB0C1809A7E}" type="presParOf" srcId="{D5997638-2613-4829-B3AB-9BBC7F53C4EA}" destId="{7FC800E8-CA18-485D-BD5D-5B97045392D4}" srcOrd="0" destOrd="0" presId="urn:microsoft.com/office/officeart/2005/8/layout/hierarchy6"/>
    <dgm:cxn modelId="{151575AE-D717-48C3-B436-72C34C0AA922}" type="presParOf" srcId="{D5997638-2613-4829-B3AB-9BBC7F53C4EA}" destId="{483EC100-233B-4C65-A38D-29A76D8D3614}" srcOrd="1" destOrd="0" presId="urn:microsoft.com/office/officeart/2005/8/layout/hierarchy6"/>
    <dgm:cxn modelId="{D46F9ED6-D4EB-42B8-8B0F-1AF13DC807AE}" type="presParOf" srcId="{483EC100-233B-4C65-A38D-29A76D8D3614}" destId="{6CC52948-8422-4032-95B9-0C207FE7278B}" srcOrd="0" destOrd="0" presId="urn:microsoft.com/office/officeart/2005/8/layout/hierarchy6"/>
    <dgm:cxn modelId="{82E09B20-9793-422C-BE81-9F1068285789}" type="presParOf" srcId="{483EC100-233B-4C65-A38D-29A76D8D3614}" destId="{B4D6F775-FE75-47FC-B45F-D0B68236D4FD}" srcOrd="1" destOrd="0" presId="urn:microsoft.com/office/officeart/2005/8/layout/hierarchy6"/>
    <dgm:cxn modelId="{96C55115-BC20-40A1-B4FC-45B73E2F3D4F}" type="presParOf" srcId="{B4D6F775-FE75-47FC-B45F-D0B68236D4FD}" destId="{4C94551D-E38A-4AE3-B591-2A1A325AA308}" srcOrd="0" destOrd="0" presId="urn:microsoft.com/office/officeart/2005/8/layout/hierarchy6"/>
    <dgm:cxn modelId="{F3D38CE5-FECC-4398-98BA-171ECC788E2F}" type="presParOf" srcId="{B4D6F775-FE75-47FC-B45F-D0B68236D4FD}" destId="{12FF0A15-18C2-49F7-BC09-1CEC4D22BA45}" srcOrd="1" destOrd="0" presId="urn:microsoft.com/office/officeart/2005/8/layout/hierarchy6"/>
    <dgm:cxn modelId="{7CE10DF7-96D4-4FF7-9D3E-CFD95BF22F42}" type="presParOf" srcId="{4B3616D6-C3FC-4888-BEF8-EC024520BEDA}" destId="{F9AC9C4D-5769-4809-ABA1-9618660911D6}" srcOrd="1" destOrd="0" presId="urn:microsoft.com/office/officeart/2005/8/layout/hierarchy6"/>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E6742-210C-4254-A901-D6489B048B27}">
      <dsp:nvSpPr>
        <dsp:cNvPr id="0" name=""/>
        <dsp:cNvSpPr/>
      </dsp:nvSpPr>
      <dsp:spPr>
        <a:xfrm>
          <a:off x="2796101" y="1822910"/>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ED72E6-F2D2-4B78-8BA8-C2797C7CE59B}">
      <dsp:nvSpPr>
        <dsp:cNvPr id="0" name=""/>
        <dsp:cNvSpPr/>
      </dsp:nvSpPr>
      <dsp:spPr>
        <a:xfrm>
          <a:off x="2750381" y="1822910"/>
          <a:ext cx="91440" cy="374265"/>
        </a:xfrm>
        <a:custGeom>
          <a:avLst/>
          <a:gdLst/>
          <a:ahLst/>
          <a:cxnLst/>
          <a:rect l="0" t="0" r="0" b="0"/>
          <a:pathLst>
            <a:path>
              <a:moveTo>
                <a:pt x="45720" y="0"/>
              </a:moveTo>
              <a:lnTo>
                <a:pt x="4572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E6A7D-6E99-4E0B-8FF4-59AF6E768096}">
      <dsp:nvSpPr>
        <dsp:cNvPr id="0" name=""/>
        <dsp:cNvSpPr/>
      </dsp:nvSpPr>
      <dsp:spPr>
        <a:xfrm>
          <a:off x="891108" y="1822910"/>
          <a:ext cx="1904993" cy="374265"/>
        </a:xfrm>
        <a:custGeom>
          <a:avLst/>
          <a:gdLst/>
          <a:ahLst/>
          <a:cxnLst/>
          <a:rect l="0" t="0" r="0" b="0"/>
          <a:pathLst>
            <a:path>
              <a:moveTo>
                <a:pt x="1904993" y="0"/>
              </a:moveTo>
              <a:lnTo>
                <a:pt x="1904993" y="187132"/>
              </a:lnTo>
              <a:lnTo>
                <a:pt x="0" y="187132"/>
              </a:lnTo>
              <a:lnTo>
                <a:pt x="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B292E4-2BA6-4392-99E7-5D7214ABEEF2}">
      <dsp:nvSpPr>
        <dsp:cNvPr id="0" name=""/>
        <dsp:cNvSpPr/>
      </dsp:nvSpPr>
      <dsp:spPr>
        <a:xfrm>
          <a:off x="2350547" y="931801"/>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A418F-91F3-41A1-BCB8-ABB83D94FE6F}">
      <dsp:nvSpPr>
        <dsp:cNvPr id="0" name=""/>
        <dsp:cNvSpPr/>
      </dsp:nvSpPr>
      <dsp:spPr>
        <a:xfrm>
          <a:off x="2350547" y="931801"/>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DAB156-15BD-4E0E-856A-78F02F860BCE}">
      <dsp:nvSpPr>
        <dsp:cNvPr id="0" name=""/>
        <dsp:cNvSpPr/>
      </dsp:nvSpPr>
      <dsp:spPr>
        <a:xfrm>
          <a:off x="1904993" y="1092201"/>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FF0000"/>
              </a:solidFill>
            </a:rPr>
            <a:t>Property </a:t>
          </a:r>
          <a:endParaRPr lang="en-IN" sz="1400" b="1" kern="1200" dirty="0">
            <a:solidFill>
              <a:srgbClr val="FF0000"/>
            </a:solidFill>
          </a:endParaRPr>
        </a:p>
      </dsp:txBody>
      <dsp:txXfrm>
        <a:off x="1904993" y="1092201"/>
        <a:ext cx="1782216" cy="570309"/>
      </dsp:txXfrm>
    </dsp:sp>
    <dsp:sp modelId="{47348326-77EA-438B-9942-C84A34646AD6}">
      <dsp:nvSpPr>
        <dsp:cNvPr id="0" name=""/>
        <dsp:cNvSpPr/>
      </dsp:nvSpPr>
      <dsp:spPr>
        <a:xfrm>
          <a:off x="445554" y="2197175"/>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BD18A1-2FF3-42BA-93AA-A52FE6E47B66}">
      <dsp:nvSpPr>
        <dsp:cNvPr id="0" name=""/>
        <dsp:cNvSpPr/>
      </dsp:nvSpPr>
      <dsp:spPr>
        <a:xfrm>
          <a:off x="445554" y="2197175"/>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E5519-A733-4567-8236-3D25F4516950}">
      <dsp:nvSpPr>
        <dsp:cNvPr id="0" name=""/>
        <dsp:cNvSpPr/>
      </dsp:nvSpPr>
      <dsp:spPr>
        <a:xfrm>
          <a:off x="0" y="2357575"/>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FF0000"/>
              </a:solidFill>
            </a:rPr>
            <a:t>Movable</a:t>
          </a:r>
        </a:p>
        <a:p>
          <a:pPr lvl="0" algn="ctr" defTabSz="622300">
            <a:lnSpc>
              <a:spcPct val="90000"/>
            </a:lnSpc>
            <a:spcBef>
              <a:spcPct val="0"/>
            </a:spcBef>
            <a:spcAft>
              <a:spcPct val="35000"/>
            </a:spcAft>
          </a:pPr>
          <a:r>
            <a:rPr lang="en-IN" sz="1400" b="1" kern="1200" dirty="0" smtClean="0">
              <a:solidFill>
                <a:srgbClr val="FF0000"/>
              </a:solidFill>
            </a:rPr>
            <a:t>Fridge, TV,</a:t>
          </a:r>
        </a:p>
        <a:p>
          <a:pPr lvl="0" algn="ctr" defTabSz="622300">
            <a:lnSpc>
              <a:spcPct val="90000"/>
            </a:lnSpc>
            <a:spcBef>
              <a:spcPct val="0"/>
            </a:spcBef>
            <a:spcAft>
              <a:spcPct val="35000"/>
            </a:spcAft>
          </a:pPr>
          <a:endParaRPr lang="en-IN" sz="1400" b="1" kern="1200" dirty="0">
            <a:solidFill>
              <a:srgbClr val="FF0000"/>
            </a:solidFill>
          </a:endParaRPr>
        </a:p>
      </dsp:txBody>
      <dsp:txXfrm>
        <a:off x="0" y="2357575"/>
        <a:ext cx="1782216" cy="570309"/>
      </dsp:txXfrm>
    </dsp:sp>
    <dsp:sp modelId="{D3A4B4F5-F575-40B3-87BB-97389021EADA}">
      <dsp:nvSpPr>
        <dsp:cNvPr id="0" name=""/>
        <dsp:cNvSpPr/>
      </dsp:nvSpPr>
      <dsp:spPr>
        <a:xfrm>
          <a:off x="2350547" y="2197175"/>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62A76-7C03-46DD-9B45-5E7BD3406729}">
      <dsp:nvSpPr>
        <dsp:cNvPr id="0" name=""/>
        <dsp:cNvSpPr/>
      </dsp:nvSpPr>
      <dsp:spPr>
        <a:xfrm>
          <a:off x="2350547" y="2197175"/>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4645A1-B696-4BC2-A3FA-738B4D108DB0}">
      <dsp:nvSpPr>
        <dsp:cNvPr id="0" name=""/>
        <dsp:cNvSpPr/>
      </dsp:nvSpPr>
      <dsp:spPr>
        <a:xfrm>
          <a:off x="1904993" y="2357575"/>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FF0000"/>
              </a:solidFill>
            </a:rPr>
            <a:t>Immovable </a:t>
          </a:r>
        </a:p>
        <a:p>
          <a:pPr lvl="0" algn="ctr" defTabSz="622300">
            <a:lnSpc>
              <a:spcPct val="90000"/>
            </a:lnSpc>
            <a:spcBef>
              <a:spcPct val="0"/>
            </a:spcBef>
            <a:spcAft>
              <a:spcPct val="35000"/>
            </a:spcAft>
          </a:pPr>
          <a:r>
            <a:rPr lang="en-IN" sz="1400" b="1" kern="1200" dirty="0" smtClean="0">
              <a:solidFill>
                <a:srgbClr val="FF0000"/>
              </a:solidFill>
            </a:rPr>
            <a:t>Land, Building</a:t>
          </a:r>
          <a:endParaRPr lang="en-IN" sz="1400" b="1" kern="1200" dirty="0">
            <a:solidFill>
              <a:srgbClr val="FF0000"/>
            </a:solidFill>
          </a:endParaRPr>
        </a:p>
      </dsp:txBody>
      <dsp:txXfrm>
        <a:off x="1904993" y="2357575"/>
        <a:ext cx="1782216" cy="570309"/>
      </dsp:txXfrm>
    </dsp:sp>
    <dsp:sp modelId="{498C0645-AF2D-488B-AEE1-3B1E84A73BE5}">
      <dsp:nvSpPr>
        <dsp:cNvPr id="0" name=""/>
        <dsp:cNvSpPr/>
      </dsp:nvSpPr>
      <dsp:spPr>
        <a:xfrm>
          <a:off x="4507029" y="2197175"/>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29BB58-1FE5-4A0F-A656-2C349F43E441}">
      <dsp:nvSpPr>
        <dsp:cNvPr id="0" name=""/>
        <dsp:cNvSpPr/>
      </dsp:nvSpPr>
      <dsp:spPr>
        <a:xfrm>
          <a:off x="4507029" y="2197175"/>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EAB9A4-2B80-4DF8-94EF-C00F15932115}">
      <dsp:nvSpPr>
        <dsp:cNvPr id="0" name=""/>
        <dsp:cNvSpPr/>
      </dsp:nvSpPr>
      <dsp:spPr>
        <a:xfrm>
          <a:off x="4061475" y="2357575"/>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FF0000"/>
              </a:solidFill>
            </a:rPr>
            <a:t>Intellectual</a:t>
          </a:r>
        </a:p>
        <a:p>
          <a:pPr lvl="0" algn="ctr" defTabSz="622300">
            <a:lnSpc>
              <a:spcPct val="90000"/>
            </a:lnSpc>
            <a:spcBef>
              <a:spcPct val="0"/>
            </a:spcBef>
            <a:spcAft>
              <a:spcPct val="35000"/>
            </a:spcAft>
          </a:pPr>
          <a:r>
            <a:rPr lang="en-IN" sz="1400" b="1" kern="1200" dirty="0" smtClean="0">
              <a:solidFill>
                <a:srgbClr val="FF0000"/>
              </a:solidFill>
            </a:rPr>
            <a:t>Book, invention, music</a:t>
          </a:r>
          <a:endParaRPr lang="en-IN" sz="1400" b="1" kern="1200" dirty="0">
            <a:solidFill>
              <a:srgbClr val="FF0000"/>
            </a:solidFill>
          </a:endParaRPr>
        </a:p>
      </dsp:txBody>
      <dsp:txXfrm>
        <a:off x="4061475" y="2357575"/>
        <a:ext cx="1782216" cy="570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233F9-16D2-4666-BC9F-ADA09005A763}">
      <dsp:nvSpPr>
        <dsp:cNvPr id="0" name=""/>
        <dsp:cNvSpPr/>
      </dsp:nvSpPr>
      <dsp:spPr>
        <a:xfrm>
          <a:off x="0" y="420899"/>
          <a:ext cx="4267200" cy="630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DCE1ED3C-0C28-476A-A0B8-16908EF952CD}">
      <dsp:nvSpPr>
        <dsp:cNvPr id="0" name=""/>
        <dsp:cNvSpPr/>
      </dsp:nvSpPr>
      <dsp:spPr>
        <a:xfrm>
          <a:off x="492375" y="385232"/>
          <a:ext cx="2987040" cy="73800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2903" tIns="0" rIns="112903" bIns="0" numCol="1" spcCol="1270" anchor="ctr" anchorCtr="0">
          <a:noAutofit/>
        </a:bodyPr>
        <a:lstStyle/>
        <a:p>
          <a:pPr lvl="0" algn="l" defTabSz="800100">
            <a:lnSpc>
              <a:spcPct val="90000"/>
            </a:lnSpc>
            <a:spcBef>
              <a:spcPct val="0"/>
            </a:spcBef>
            <a:spcAft>
              <a:spcPct val="35000"/>
            </a:spcAft>
          </a:pPr>
          <a:r>
            <a:rPr lang="en-IN" sz="1800" b="1" kern="1200" smtClean="0">
              <a:solidFill>
                <a:schemeClr val="tx1"/>
              </a:solidFill>
            </a:rPr>
            <a:t>For Reproduction</a:t>
          </a:r>
          <a:endParaRPr lang="en-IN" sz="1800" b="1" kern="1200" dirty="0">
            <a:solidFill>
              <a:schemeClr val="tx1"/>
            </a:solidFill>
          </a:endParaRPr>
        </a:p>
      </dsp:txBody>
      <dsp:txXfrm>
        <a:off x="528401" y="421258"/>
        <a:ext cx="2914988" cy="665948"/>
      </dsp:txXfrm>
    </dsp:sp>
    <dsp:sp modelId="{EF198E84-5D32-44A2-A73F-C72F062BE217}">
      <dsp:nvSpPr>
        <dsp:cNvPr id="0" name=""/>
        <dsp:cNvSpPr/>
      </dsp:nvSpPr>
      <dsp:spPr>
        <a:xfrm>
          <a:off x="0" y="1554899"/>
          <a:ext cx="4267200" cy="630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98659975-F3B3-4D53-BD54-80FB3403CAFF}">
      <dsp:nvSpPr>
        <dsp:cNvPr id="0" name=""/>
        <dsp:cNvSpPr/>
      </dsp:nvSpPr>
      <dsp:spPr>
        <a:xfrm>
          <a:off x="492375" y="4830232"/>
          <a:ext cx="2987040" cy="73800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2903" tIns="0" rIns="112903" bIns="0" numCol="1" spcCol="1270" anchor="ctr" anchorCtr="0">
          <a:noAutofit/>
        </a:bodyPr>
        <a:lstStyle/>
        <a:p>
          <a:pPr lvl="0" algn="l" defTabSz="800100">
            <a:lnSpc>
              <a:spcPct val="90000"/>
            </a:lnSpc>
            <a:spcBef>
              <a:spcPct val="0"/>
            </a:spcBef>
            <a:spcAft>
              <a:spcPct val="35000"/>
            </a:spcAft>
          </a:pPr>
          <a:r>
            <a:rPr lang="en-IN" sz="1800" b="1" kern="1200" smtClean="0">
              <a:solidFill>
                <a:schemeClr val="tx1"/>
              </a:solidFill>
            </a:rPr>
            <a:t>For Public Display</a:t>
          </a:r>
          <a:endParaRPr lang="en-IN" sz="1800" b="1" kern="1200" dirty="0">
            <a:solidFill>
              <a:schemeClr val="tx1"/>
            </a:solidFill>
          </a:endParaRPr>
        </a:p>
      </dsp:txBody>
      <dsp:txXfrm>
        <a:off x="528401" y="4866258"/>
        <a:ext cx="2914988" cy="665948"/>
      </dsp:txXfrm>
    </dsp:sp>
    <dsp:sp modelId="{3855A248-9C17-42F4-B33D-52F035C01B86}">
      <dsp:nvSpPr>
        <dsp:cNvPr id="0" name=""/>
        <dsp:cNvSpPr/>
      </dsp:nvSpPr>
      <dsp:spPr>
        <a:xfrm>
          <a:off x="0" y="2646218"/>
          <a:ext cx="4267200" cy="630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DBBD4DCC-0268-4BAA-A70C-2C3F95792C2F}">
      <dsp:nvSpPr>
        <dsp:cNvPr id="0" name=""/>
        <dsp:cNvSpPr/>
      </dsp:nvSpPr>
      <dsp:spPr>
        <a:xfrm>
          <a:off x="328245" y="3454397"/>
          <a:ext cx="2987040" cy="73800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2903" tIns="0" rIns="112903" bIns="0" numCol="1" spcCol="1270" anchor="ctr" anchorCtr="0">
          <a:noAutofit/>
        </a:bodyPr>
        <a:lstStyle/>
        <a:p>
          <a:pPr lvl="0" algn="l" defTabSz="800100">
            <a:lnSpc>
              <a:spcPct val="90000"/>
            </a:lnSpc>
            <a:spcBef>
              <a:spcPct val="0"/>
            </a:spcBef>
            <a:spcAft>
              <a:spcPct val="35000"/>
            </a:spcAft>
          </a:pPr>
          <a:r>
            <a:rPr lang="en-IN" sz="1800" b="1" kern="1200" smtClean="0">
              <a:solidFill>
                <a:schemeClr val="tx1"/>
              </a:solidFill>
            </a:rPr>
            <a:t>For Public Performance</a:t>
          </a:r>
          <a:endParaRPr lang="en-IN" sz="1800" b="1" kern="1200" dirty="0">
            <a:solidFill>
              <a:schemeClr val="tx1"/>
            </a:solidFill>
          </a:endParaRPr>
        </a:p>
      </dsp:txBody>
      <dsp:txXfrm>
        <a:off x="364271" y="3490423"/>
        <a:ext cx="2914988" cy="665948"/>
      </dsp:txXfrm>
    </dsp:sp>
    <dsp:sp modelId="{22DB81A9-D285-461D-A506-7E0081AD59F8}">
      <dsp:nvSpPr>
        <dsp:cNvPr id="0" name=""/>
        <dsp:cNvSpPr/>
      </dsp:nvSpPr>
      <dsp:spPr>
        <a:xfrm>
          <a:off x="0" y="3822900"/>
          <a:ext cx="4267200" cy="630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78684208-910B-4EF4-802B-90986315F175}">
      <dsp:nvSpPr>
        <dsp:cNvPr id="0" name=""/>
        <dsp:cNvSpPr/>
      </dsp:nvSpPr>
      <dsp:spPr>
        <a:xfrm>
          <a:off x="410308" y="1443565"/>
          <a:ext cx="2987040" cy="73800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2903" tIns="0" rIns="112903" bIns="0" numCol="1" spcCol="1270" anchor="ctr" anchorCtr="0">
          <a:noAutofit/>
        </a:bodyPr>
        <a:lstStyle/>
        <a:p>
          <a:pPr lvl="0" algn="l" defTabSz="800100">
            <a:lnSpc>
              <a:spcPct val="90000"/>
            </a:lnSpc>
            <a:spcBef>
              <a:spcPct val="0"/>
            </a:spcBef>
            <a:spcAft>
              <a:spcPct val="35000"/>
            </a:spcAft>
          </a:pPr>
          <a:r>
            <a:rPr lang="en-IN" sz="1800" b="1" kern="1200" smtClean="0">
              <a:solidFill>
                <a:schemeClr val="tx1"/>
              </a:solidFill>
            </a:rPr>
            <a:t>For Modification/Adaptation</a:t>
          </a:r>
          <a:endParaRPr lang="en-IN" sz="1800" b="1" kern="1200" dirty="0">
            <a:solidFill>
              <a:schemeClr val="tx1"/>
            </a:solidFill>
          </a:endParaRPr>
        </a:p>
      </dsp:txBody>
      <dsp:txXfrm>
        <a:off x="446334" y="1479591"/>
        <a:ext cx="2914988" cy="665948"/>
      </dsp:txXfrm>
    </dsp:sp>
    <dsp:sp modelId="{AD215122-6BA0-4432-AE76-062D10F20A16}">
      <dsp:nvSpPr>
        <dsp:cNvPr id="0" name=""/>
        <dsp:cNvSpPr/>
      </dsp:nvSpPr>
      <dsp:spPr>
        <a:xfrm>
          <a:off x="0" y="4956900"/>
          <a:ext cx="4267200" cy="630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DB4CB48D-B871-4050-B83C-22C47F7856A8}">
      <dsp:nvSpPr>
        <dsp:cNvPr id="0" name=""/>
        <dsp:cNvSpPr/>
      </dsp:nvSpPr>
      <dsp:spPr>
        <a:xfrm>
          <a:off x="410308" y="2501898"/>
          <a:ext cx="2987040" cy="73800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2903" tIns="0" rIns="112903" bIns="0" numCol="1" spcCol="1270" anchor="ctr" anchorCtr="0">
          <a:noAutofit/>
        </a:bodyPr>
        <a:lstStyle/>
        <a:p>
          <a:pPr lvl="0" algn="l" defTabSz="800100">
            <a:lnSpc>
              <a:spcPct val="90000"/>
            </a:lnSpc>
            <a:spcBef>
              <a:spcPct val="0"/>
            </a:spcBef>
            <a:spcAft>
              <a:spcPct val="35000"/>
            </a:spcAft>
          </a:pPr>
          <a:r>
            <a:rPr lang="en-IN" sz="1800" b="1" kern="1200" smtClean="0">
              <a:solidFill>
                <a:schemeClr val="tx1"/>
              </a:solidFill>
            </a:rPr>
            <a:t>For Distribution</a:t>
          </a:r>
          <a:endParaRPr lang="en-IN" sz="1800" b="1" kern="1200" dirty="0">
            <a:solidFill>
              <a:schemeClr val="tx1"/>
            </a:solidFill>
          </a:endParaRPr>
        </a:p>
      </dsp:txBody>
      <dsp:txXfrm>
        <a:off x="446334" y="2537924"/>
        <a:ext cx="2914988"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11608-EFEA-41F2-AB9D-F2EA4E58F43C}">
      <dsp:nvSpPr>
        <dsp:cNvPr id="0" name=""/>
        <dsp:cNvSpPr/>
      </dsp:nvSpPr>
      <dsp:spPr>
        <a:xfrm>
          <a:off x="1141381" y="979"/>
          <a:ext cx="1603437" cy="1068958"/>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solidFill>
                <a:schemeClr val="bg1"/>
              </a:solidFill>
            </a:rPr>
            <a:t>Copyright</a:t>
          </a:r>
          <a:endParaRPr lang="en-IN" sz="2300" b="1" kern="1200" dirty="0">
            <a:solidFill>
              <a:schemeClr val="bg1"/>
            </a:solidFill>
          </a:endParaRPr>
        </a:p>
      </dsp:txBody>
      <dsp:txXfrm>
        <a:off x="1172690" y="32288"/>
        <a:ext cx="1540819" cy="1006340"/>
      </dsp:txXfrm>
    </dsp:sp>
    <dsp:sp modelId="{6C63C86C-38DB-4C8D-A827-22EAAFB12EEA}">
      <dsp:nvSpPr>
        <dsp:cNvPr id="0" name=""/>
        <dsp:cNvSpPr/>
      </dsp:nvSpPr>
      <dsp:spPr>
        <a:xfrm>
          <a:off x="1045912" y="1069937"/>
          <a:ext cx="897187" cy="442281"/>
        </a:xfrm>
        <a:custGeom>
          <a:avLst/>
          <a:gdLst/>
          <a:ahLst/>
          <a:cxnLst/>
          <a:rect l="0" t="0" r="0" b="0"/>
          <a:pathLst>
            <a:path>
              <a:moveTo>
                <a:pt x="897187" y="0"/>
              </a:moveTo>
              <a:lnTo>
                <a:pt x="897187" y="221140"/>
              </a:lnTo>
              <a:lnTo>
                <a:pt x="0" y="221140"/>
              </a:lnTo>
              <a:lnTo>
                <a:pt x="0" y="44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657F1-3FE0-4705-B8AD-035529F99554}">
      <dsp:nvSpPr>
        <dsp:cNvPr id="0" name=""/>
        <dsp:cNvSpPr/>
      </dsp:nvSpPr>
      <dsp:spPr>
        <a:xfrm>
          <a:off x="244194" y="1512219"/>
          <a:ext cx="1603437" cy="1068958"/>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solidFill>
                <a:schemeClr val="bg1"/>
              </a:solidFill>
            </a:rPr>
            <a:t>Economic Right</a:t>
          </a:r>
          <a:endParaRPr lang="en-IN" sz="2300" b="1" kern="1200" dirty="0">
            <a:solidFill>
              <a:schemeClr val="bg1"/>
            </a:solidFill>
          </a:endParaRPr>
        </a:p>
      </dsp:txBody>
      <dsp:txXfrm>
        <a:off x="275503" y="1543528"/>
        <a:ext cx="1540819" cy="1006340"/>
      </dsp:txXfrm>
    </dsp:sp>
    <dsp:sp modelId="{0AFEC789-8D95-449F-A90E-BB823D81FDAA}">
      <dsp:nvSpPr>
        <dsp:cNvPr id="0" name=""/>
        <dsp:cNvSpPr/>
      </dsp:nvSpPr>
      <dsp:spPr>
        <a:xfrm>
          <a:off x="1000192" y="2581177"/>
          <a:ext cx="91440" cy="413864"/>
        </a:xfrm>
        <a:custGeom>
          <a:avLst/>
          <a:gdLst/>
          <a:ahLst/>
          <a:cxnLst/>
          <a:rect l="0" t="0" r="0" b="0"/>
          <a:pathLst>
            <a:path>
              <a:moveTo>
                <a:pt x="45720" y="0"/>
              </a:moveTo>
              <a:lnTo>
                <a:pt x="45720" y="41386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A1F98F-59BA-443E-942C-9187909C465C}">
      <dsp:nvSpPr>
        <dsp:cNvPr id="0" name=""/>
        <dsp:cNvSpPr/>
      </dsp:nvSpPr>
      <dsp:spPr>
        <a:xfrm>
          <a:off x="244194" y="2995041"/>
          <a:ext cx="1603437" cy="1068958"/>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solidFill>
                <a:schemeClr val="bg1"/>
              </a:solidFill>
            </a:rPr>
            <a:t>Licensed, Assigned </a:t>
          </a:r>
          <a:endParaRPr lang="en-IN" sz="2300" b="1" kern="1200" dirty="0">
            <a:solidFill>
              <a:schemeClr val="bg1"/>
            </a:solidFill>
          </a:endParaRPr>
        </a:p>
      </dsp:txBody>
      <dsp:txXfrm>
        <a:off x="275503" y="3026350"/>
        <a:ext cx="1540819" cy="1006340"/>
      </dsp:txXfrm>
    </dsp:sp>
    <dsp:sp modelId="{E24AEA7F-B394-4B0A-AF3A-B73D4B00B7C0}">
      <dsp:nvSpPr>
        <dsp:cNvPr id="0" name=""/>
        <dsp:cNvSpPr/>
      </dsp:nvSpPr>
      <dsp:spPr>
        <a:xfrm>
          <a:off x="1943100" y="1069937"/>
          <a:ext cx="1042234" cy="427583"/>
        </a:xfrm>
        <a:custGeom>
          <a:avLst/>
          <a:gdLst/>
          <a:ahLst/>
          <a:cxnLst/>
          <a:rect l="0" t="0" r="0" b="0"/>
          <a:pathLst>
            <a:path>
              <a:moveTo>
                <a:pt x="0" y="0"/>
              </a:moveTo>
              <a:lnTo>
                <a:pt x="0" y="213791"/>
              </a:lnTo>
              <a:lnTo>
                <a:pt x="1042234" y="213791"/>
              </a:lnTo>
              <a:lnTo>
                <a:pt x="1042234" y="42758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C800E8-CA18-485D-BD5D-5B97045392D4}">
      <dsp:nvSpPr>
        <dsp:cNvPr id="0" name=""/>
        <dsp:cNvSpPr/>
      </dsp:nvSpPr>
      <dsp:spPr>
        <a:xfrm>
          <a:off x="2183615" y="1497520"/>
          <a:ext cx="1603437" cy="1068958"/>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solidFill>
                <a:schemeClr val="bg1"/>
              </a:solidFill>
            </a:rPr>
            <a:t>Moral Right</a:t>
          </a:r>
          <a:endParaRPr lang="en-IN" sz="2300" b="1" kern="1200" dirty="0">
            <a:solidFill>
              <a:schemeClr val="bg1"/>
            </a:solidFill>
          </a:endParaRPr>
        </a:p>
      </dsp:txBody>
      <dsp:txXfrm>
        <a:off x="2214924" y="1528829"/>
        <a:ext cx="1540819" cy="1006340"/>
      </dsp:txXfrm>
    </dsp:sp>
    <dsp:sp modelId="{6CC52948-8422-4032-95B9-0C207FE7278B}">
      <dsp:nvSpPr>
        <dsp:cNvPr id="0" name=""/>
        <dsp:cNvSpPr/>
      </dsp:nvSpPr>
      <dsp:spPr>
        <a:xfrm>
          <a:off x="2985334" y="2566479"/>
          <a:ext cx="99147" cy="428562"/>
        </a:xfrm>
        <a:custGeom>
          <a:avLst/>
          <a:gdLst/>
          <a:ahLst/>
          <a:cxnLst/>
          <a:rect l="0" t="0" r="0" b="0"/>
          <a:pathLst>
            <a:path>
              <a:moveTo>
                <a:pt x="0" y="0"/>
              </a:moveTo>
              <a:lnTo>
                <a:pt x="0" y="214281"/>
              </a:lnTo>
              <a:lnTo>
                <a:pt x="99147" y="214281"/>
              </a:lnTo>
              <a:lnTo>
                <a:pt x="99147" y="42856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4551D-E38A-4AE3-B591-2A1A325AA308}">
      <dsp:nvSpPr>
        <dsp:cNvPr id="0" name=""/>
        <dsp:cNvSpPr/>
      </dsp:nvSpPr>
      <dsp:spPr>
        <a:xfrm>
          <a:off x="2282762" y="2995041"/>
          <a:ext cx="1603437" cy="1068958"/>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solidFill>
                <a:schemeClr val="bg1"/>
              </a:solidFill>
            </a:rPr>
            <a:t>Cannot be transferred</a:t>
          </a:r>
          <a:endParaRPr lang="en-IN" sz="2300" b="1" kern="1200" dirty="0">
            <a:solidFill>
              <a:schemeClr val="bg1"/>
            </a:solidFill>
          </a:endParaRPr>
        </a:p>
      </dsp:txBody>
      <dsp:txXfrm>
        <a:off x="2314071" y="3026350"/>
        <a:ext cx="1540819" cy="1006340"/>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hyperlink" Target="https://qz.com/771727/chinas-factories-in-shenzhen-can-copy-products-at-breakneck-speed-and-its-time-for-the-rest-of-the-world-to-get-over-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nBOeGrhUhm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00" y="838200"/>
            <a:ext cx="23241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066800"/>
            <a:ext cx="27432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8224"/>
            <a:ext cx="25527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581400"/>
            <a:ext cx="25527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6" y="381000"/>
            <a:ext cx="25527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186" y="4556362"/>
            <a:ext cx="244792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631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457200"/>
            <a:ext cx="8153399" cy="6019800"/>
          </a:xfrm>
        </p:spPr>
      </p:pic>
    </p:spTree>
    <p:extLst>
      <p:ext uri="{BB962C8B-B14F-4D97-AF65-F5344CB8AC3E}">
        <p14:creationId xmlns:p14="http://schemas.microsoft.com/office/powerpoint/2010/main" val="3482516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Industrial Design</a:t>
            </a:r>
            <a:endParaRPr lang="en-IN" dirty="0"/>
          </a:p>
        </p:txBody>
      </p:sp>
      <p:sp>
        <p:nvSpPr>
          <p:cNvPr id="3" name="Content Placeholder 2"/>
          <p:cNvSpPr>
            <a:spLocks noGrp="1"/>
          </p:cNvSpPr>
          <p:nvPr>
            <p:ph idx="1"/>
          </p:nvPr>
        </p:nvSpPr>
        <p:spPr/>
        <p:txBody>
          <a:bodyPr>
            <a:normAutofit/>
          </a:bodyPr>
          <a:lstStyle/>
          <a:p>
            <a:r>
              <a:rPr lang="en-IN" sz="2400" dirty="0" smtClean="0"/>
              <a:t>An IPR that protects the design or shape, colour pattern, no. of lines, 2d or 3d design of object.</a:t>
            </a:r>
          </a:p>
          <a:p>
            <a:r>
              <a:rPr lang="en-IN" sz="2400" dirty="0" smtClean="0"/>
              <a:t>It is applied to a wide variety of products of industry or handicrafts like watches, jewellery, medical implements, etc. </a:t>
            </a:r>
          </a:p>
          <a:p>
            <a:r>
              <a:rPr lang="en-IN" sz="2400" dirty="0" smtClean="0"/>
              <a:t>It deals with features, shapes, patterns, etc. applied </a:t>
            </a:r>
            <a:r>
              <a:rPr lang="en-IN" sz="2400" dirty="0"/>
              <a:t>t</a:t>
            </a:r>
            <a:r>
              <a:rPr lang="en-IN" sz="2400" dirty="0" smtClean="0"/>
              <a:t>o an article.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1266825" cy="131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28612"/>
            <a:ext cx="20288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908" y="4728442"/>
            <a:ext cx="2987040" cy="1919434"/>
          </a:xfrm>
          <a:prstGeom prst="rect">
            <a:avLst/>
          </a:prstGeom>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5127360"/>
            <a:ext cx="2133600" cy="154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1135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t>Patent / Design/Copyright</a:t>
            </a:r>
            <a:endParaRPr lang="en-IN" sz="2800" dirty="0"/>
          </a:p>
        </p:txBody>
      </p:sp>
      <p:sp>
        <p:nvSpPr>
          <p:cNvPr id="3" name="Content Placeholder 2"/>
          <p:cNvSpPr>
            <a:spLocks noGrp="1"/>
          </p:cNvSpPr>
          <p:nvPr>
            <p:ph idx="1"/>
          </p:nvPr>
        </p:nvSpPr>
        <p:spPr/>
        <p:txBody>
          <a:bodyPr>
            <a:normAutofit/>
          </a:bodyPr>
          <a:lstStyle/>
          <a:p>
            <a:endParaRPr lang="en-IN" sz="2400" dirty="0" smtClean="0"/>
          </a:p>
          <a:p>
            <a:endParaRPr lang="en-IN" sz="2400" dirty="0"/>
          </a:p>
          <a:p>
            <a:r>
              <a:rPr lang="en-IN" sz="2400" dirty="0" smtClean="0"/>
              <a:t>Patents deal with how the article </a:t>
            </a:r>
            <a:r>
              <a:rPr lang="en-IN" sz="2400" dirty="0"/>
              <a:t>w</a:t>
            </a:r>
            <a:r>
              <a:rPr lang="en-IN" sz="2400" dirty="0" smtClean="0"/>
              <a:t>orks-functional aspect</a:t>
            </a:r>
          </a:p>
          <a:p>
            <a:r>
              <a:rPr lang="en-IN" sz="2400" dirty="0" smtClean="0"/>
              <a:t>Design deal with how the article looks- aesthetic aspect/appealing to eye.</a:t>
            </a:r>
          </a:p>
          <a:p>
            <a:r>
              <a:rPr lang="en-IN" sz="2400" dirty="0" smtClean="0"/>
              <a:t>Designs Act calls the right "copyright in the design though copyright deals with the artistic work in 2 dimension, designs act deals with such work in 3-dimension</a:t>
            </a:r>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542963"/>
            <a:ext cx="2133600" cy="215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7334" y="533400"/>
            <a:ext cx="20574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021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Patents</a:t>
            </a:r>
            <a:endParaRPr lang="en-IN" sz="3200" dirty="0"/>
          </a:p>
        </p:txBody>
      </p:sp>
      <p:sp>
        <p:nvSpPr>
          <p:cNvPr id="3" name="Content Placeholder 2"/>
          <p:cNvSpPr>
            <a:spLocks noGrp="1"/>
          </p:cNvSpPr>
          <p:nvPr>
            <p:ph idx="1"/>
          </p:nvPr>
        </p:nvSpPr>
        <p:spPr>
          <a:xfrm>
            <a:off x="457200" y="1600200"/>
            <a:ext cx="8229600" cy="4876800"/>
          </a:xfrm>
        </p:spPr>
        <p:txBody>
          <a:bodyPr>
            <a:normAutofit/>
          </a:bodyPr>
          <a:lstStyle/>
          <a:p>
            <a:r>
              <a:rPr lang="en-IN" sz="2400" dirty="0" smtClean="0"/>
              <a:t>An exclusive right  granted for an invention. It provides the patent owner with the right to decide how or whether the invention can be used by others.</a:t>
            </a:r>
          </a:p>
          <a:p>
            <a:r>
              <a:rPr lang="en-IN" sz="2400" dirty="0" smtClean="0"/>
              <a:t>It is a monopoly right granted to a person who invented a new product or process of making an article.</a:t>
            </a:r>
          </a:p>
          <a:p>
            <a:r>
              <a:rPr lang="en-IN" sz="2400" dirty="0" smtClean="0"/>
              <a:t>An inventor has to file for patent first and then make his invention to public and has to be applied in each country by the inventor to claim his rights in the country.</a:t>
            </a:r>
          </a:p>
          <a:p>
            <a:endParaRPr lang="en-IN" sz="2400" dirty="0"/>
          </a:p>
          <a:p>
            <a:endParaRPr lang="en-IN" sz="2400" dirty="0" smtClean="0"/>
          </a:p>
          <a:p>
            <a:endParaRPr lang="en-IN" sz="2400" dirty="0"/>
          </a:p>
          <a:p>
            <a:endParaRPr lang="en-IN" sz="2400" dirty="0" smtClean="0"/>
          </a:p>
          <a:p>
            <a:endParaRPr lang="en-IN" sz="2400" dirty="0" smtClean="0"/>
          </a:p>
          <a:p>
            <a:endParaRPr lang="en-IN" sz="2400" dirty="0" smtClean="0"/>
          </a:p>
          <a:p>
            <a:endParaRPr lang="en-IN" dirty="0" smtClean="0"/>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510"/>
            <a:ext cx="21526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67469"/>
            <a:ext cx="1971675" cy="1324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029769"/>
            <a:ext cx="2060864"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5070712"/>
            <a:ext cx="19812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618" y="5310685"/>
            <a:ext cx="19812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67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228600"/>
            <a:ext cx="8229600" cy="46038"/>
          </a:xfrm>
        </p:spPr>
        <p:txBody>
          <a:bodyPr>
            <a:normAutofit fontScale="90000"/>
          </a:bodyPr>
          <a:lstStyle/>
          <a:p>
            <a:endParaRPr lang="en-IN" dirty="0"/>
          </a:p>
        </p:txBody>
      </p:sp>
      <p:sp>
        <p:nvSpPr>
          <p:cNvPr id="3" name="Content Placeholder 2"/>
          <p:cNvSpPr>
            <a:spLocks noGrp="1"/>
          </p:cNvSpPr>
          <p:nvPr>
            <p:ph idx="1"/>
          </p:nvPr>
        </p:nvSpPr>
        <p:spPr>
          <a:xfrm>
            <a:off x="457200" y="228600"/>
            <a:ext cx="8229600" cy="5897563"/>
          </a:xfrm>
        </p:spPr>
        <p:txBody>
          <a:bodyPr>
            <a:normAutofit/>
          </a:bodyPr>
          <a:lstStyle/>
          <a:p>
            <a:r>
              <a:rPr lang="en-IN" sz="2400" dirty="0" smtClean="0"/>
              <a:t>Criteria to get patent that invention </a:t>
            </a:r>
          </a:p>
          <a:p>
            <a:pPr lvl="1"/>
            <a:r>
              <a:rPr lang="en-IN" sz="2400" dirty="0"/>
              <a:t>has to be Novel-not previously made  available to public </a:t>
            </a:r>
          </a:p>
          <a:p>
            <a:pPr lvl="1"/>
            <a:r>
              <a:rPr lang="en-IN" sz="2400" dirty="0"/>
              <a:t>has to be Inventive steps</a:t>
            </a:r>
          </a:p>
          <a:p>
            <a:pPr lvl="1"/>
            <a:r>
              <a:rPr lang="en-IN" sz="2400" dirty="0"/>
              <a:t>Must have Industrial </a:t>
            </a:r>
            <a:r>
              <a:rPr lang="en-IN" sz="2400" dirty="0" smtClean="0"/>
              <a:t>application</a:t>
            </a:r>
          </a:p>
          <a:p>
            <a:r>
              <a:rPr lang="en-IN" sz="2400" dirty="0" smtClean="0"/>
              <a:t>Types </a:t>
            </a:r>
          </a:p>
          <a:p>
            <a:pPr lvl="1"/>
            <a:r>
              <a:rPr lang="en-IN" sz="2000" b="1" i="1" u="sng" dirty="0" smtClean="0">
                <a:solidFill>
                  <a:srgbClr val="FF0000"/>
                </a:solidFill>
              </a:rPr>
              <a:t>Utility Patent</a:t>
            </a:r>
            <a:r>
              <a:rPr lang="en-IN" sz="2000" dirty="0" smtClean="0">
                <a:solidFill>
                  <a:srgbClr val="FF0000"/>
                </a:solidFill>
              </a:rPr>
              <a:t>:-</a:t>
            </a:r>
            <a:r>
              <a:rPr lang="en-IN" sz="2000" dirty="0" smtClean="0"/>
              <a:t>The way the invention is used  and works</a:t>
            </a:r>
          </a:p>
          <a:p>
            <a:pPr lvl="1"/>
            <a:r>
              <a:rPr lang="en-IN" sz="2000" i="1" u="sng" dirty="0" smtClean="0">
                <a:solidFill>
                  <a:srgbClr val="FF0000"/>
                </a:solidFill>
              </a:rPr>
              <a:t>Plant Patent:-</a:t>
            </a:r>
            <a:r>
              <a:rPr lang="en-IN" sz="2000" dirty="0" smtClean="0"/>
              <a:t>Whosoever discovered any distinct and new variety of plant including cultivated, hybrid, newly found seedling, etc. other than a tuber propagated plant or a plant found in an uncultivated state.</a:t>
            </a:r>
          </a:p>
          <a:p>
            <a:pPr lvl="1"/>
            <a:r>
              <a:rPr lang="en-IN" sz="2000" b="1" i="1" u="sng" dirty="0" smtClean="0">
                <a:solidFill>
                  <a:srgbClr val="FF0000"/>
                </a:solidFill>
              </a:rPr>
              <a:t>Design Patents</a:t>
            </a:r>
            <a:r>
              <a:rPr lang="en-IN" sz="2000" b="1" i="1" u="sng" dirty="0" smtClean="0"/>
              <a:t>:- </a:t>
            </a:r>
            <a:r>
              <a:rPr lang="en-IN" sz="2000" dirty="0" smtClean="0"/>
              <a:t>Protects the way invention looks </a:t>
            </a:r>
          </a:p>
          <a:p>
            <a:pPr lvl="1"/>
            <a:endParaRPr lang="en-IN"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33" y="4572000"/>
            <a:ext cx="2715004" cy="213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4419599"/>
            <a:ext cx="4105848" cy="2108565"/>
          </a:xfrm>
          <a:prstGeom prst="rect">
            <a:avLst/>
          </a:prstGeom>
        </p:spPr>
      </p:pic>
    </p:spTree>
    <p:extLst>
      <p:ext uri="{BB962C8B-B14F-4D97-AF65-F5344CB8AC3E}">
        <p14:creationId xmlns:p14="http://schemas.microsoft.com/office/powerpoint/2010/main" val="3483000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IN" dirty="0" smtClean="0"/>
              <a:t>Patent Infringement</a:t>
            </a:r>
            <a:endParaRPr lang="en-IN" dirty="0"/>
          </a:p>
        </p:txBody>
      </p:sp>
      <p:sp>
        <p:nvSpPr>
          <p:cNvPr id="3" name="Content Placeholder 2"/>
          <p:cNvSpPr>
            <a:spLocks noGrp="1"/>
          </p:cNvSpPr>
          <p:nvPr>
            <p:ph idx="1"/>
          </p:nvPr>
        </p:nvSpPr>
        <p:spPr/>
        <p:txBody>
          <a:bodyPr/>
          <a:lstStyle/>
          <a:p>
            <a:r>
              <a:rPr lang="en-IN" dirty="0" smtClean="0"/>
              <a:t>Use by a person other than the patentee or his assignee or licensee would be an infringement of the patent</a:t>
            </a:r>
          </a:p>
          <a:p>
            <a:endParaRPr lang="en-IN" dirty="0"/>
          </a:p>
        </p:txBody>
      </p:sp>
    </p:spTree>
    <p:extLst>
      <p:ext uri="{BB962C8B-B14F-4D97-AF65-F5344CB8AC3E}">
        <p14:creationId xmlns:p14="http://schemas.microsoft.com/office/powerpoint/2010/main" val="4080999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7862"/>
          </a:xfrm>
        </p:spPr>
        <p:txBody>
          <a:bodyPr>
            <a:normAutofit/>
          </a:bodyPr>
          <a:lstStyle/>
          <a:p>
            <a:r>
              <a:rPr lang="en-IN" sz="2800" dirty="0" smtClean="0"/>
              <a:t>Trade Marks/Service Marks</a:t>
            </a:r>
            <a:endParaRPr lang="en-IN" sz="2800" dirty="0"/>
          </a:p>
        </p:txBody>
      </p:sp>
      <p:sp>
        <p:nvSpPr>
          <p:cNvPr id="3" name="Content Placeholder 2"/>
          <p:cNvSpPr>
            <a:spLocks noGrp="1"/>
          </p:cNvSpPr>
          <p:nvPr>
            <p:ph idx="1"/>
          </p:nvPr>
        </p:nvSpPr>
        <p:spPr>
          <a:xfrm>
            <a:off x="457200" y="1447800"/>
            <a:ext cx="8229600" cy="4678363"/>
          </a:xfrm>
        </p:spPr>
        <p:txBody>
          <a:bodyPr>
            <a:normAutofit/>
          </a:bodyPr>
          <a:lstStyle/>
          <a:p>
            <a:r>
              <a:rPr lang="en-IN" sz="2400" dirty="0" smtClean="0"/>
              <a:t>It can be a word, name, brand symbol, label, etc., used by a company to create a unique identity for the product.</a:t>
            </a:r>
          </a:p>
          <a:p>
            <a:r>
              <a:rPr lang="en-IN" sz="2400" dirty="0" smtClean="0"/>
              <a:t>It is a sign used on or in connection with the a marketing of goods or services.</a:t>
            </a:r>
          </a:p>
          <a:p>
            <a:pPr marL="457200" lvl="1" indent="0">
              <a:buNone/>
            </a:pPr>
            <a:r>
              <a:rPr lang="en-IN" sz="2000" dirty="0" smtClean="0"/>
              <a:t>         It is for an </a:t>
            </a:r>
            <a:r>
              <a:rPr lang="en-IN" sz="2000" dirty="0" smtClean="0">
                <a:solidFill>
                  <a:srgbClr val="FF0000"/>
                </a:solidFill>
              </a:rPr>
              <a:t>unregistered trademark</a:t>
            </a:r>
            <a:r>
              <a:rPr lang="en-IN" sz="2000" dirty="0" smtClean="0"/>
              <a:t>, a mark used to promote or brand goods</a:t>
            </a:r>
          </a:p>
          <a:p>
            <a:r>
              <a:rPr lang="en-IN" sz="2400" dirty="0" smtClean="0"/>
              <a:t>      	  It is for an </a:t>
            </a:r>
            <a:r>
              <a:rPr lang="en-IN" sz="2400" dirty="0" smtClean="0">
                <a:solidFill>
                  <a:srgbClr val="FF0000"/>
                </a:solidFill>
              </a:rPr>
              <a:t>unregistered service </a:t>
            </a:r>
            <a:r>
              <a:rPr lang="en-IN" sz="2400" dirty="0" smtClean="0"/>
              <a:t>mark used to promote or brand services</a:t>
            </a:r>
          </a:p>
          <a:p>
            <a:r>
              <a:rPr lang="en-IN" sz="2400" dirty="0" smtClean="0"/>
              <a:t>          It is used for </a:t>
            </a:r>
            <a:r>
              <a:rPr lang="en-IN" sz="2400" dirty="0" smtClean="0">
                <a:solidFill>
                  <a:srgbClr val="FF0000"/>
                </a:solidFill>
              </a:rPr>
              <a:t>registered trademark</a:t>
            </a:r>
          </a:p>
          <a:p>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105400"/>
            <a:ext cx="6782226" cy="1447800"/>
          </a:xfrm>
          <a:prstGeom prst="rect">
            <a:avLst/>
          </a:prstGeom>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76200"/>
            <a:ext cx="16002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3748016"/>
            <a:ext cx="451334"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916" y="2997960"/>
            <a:ext cx="485775" cy="364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5275" y="4531057"/>
            <a:ext cx="262915" cy="43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5101" y="190500"/>
            <a:ext cx="18478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438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33400" y="1592570"/>
            <a:ext cx="8229600" cy="4525963"/>
          </a:xfrm>
        </p:spPr>
        <p:txBody>
          <a:bodyPr/>
          <a:lstStyle/>
          <a:p>
            <a:r>
              <a:rPr lang="en-IN" dirty="0" smtClean="0"/>
              <a:t>Brand:- </a:t>
            </a:r>
          </a:p>
          <a:p>
            <a:pPr lvl="1"/>
            <a:r>
              <a:rPr lang="en-IN" sz="2400" dirty="0" smtClean="0"/>
              <a:t> </a:t>
            </a:r>
            <a:r>
              <a:rPr lang="en-IN" sz="2400" dirty="0"/>
              <a:t>Brand </a:t>
            </a:r>
            <a:r>
              <a:rPr lang="en-IN" sz="2400" dirty="0" smtClean="0"/>
              <a:t>Name:- which can be vocalized or sung</a:t>
            </a:r>
          </a:p>
          <a:p>
            <a:pPr lvl="1"/>
            <a:r>
              <a:rPr lang="en-IN" sz="2400" dirty="0"/>
              <a:t>B</a:t>
            </a:r>
            <a:r>
              <a:rPr lang="en-IN" sz="2400" dirty="0" smtClean="0"/>
              <a:t>rand marks:- Which can be recognized by symbol, design</a:t>
            </a:r>
          </a:p>
          <a:p>
            <a:pPr lvl="1"/>
            <a:r>
              <a:rPr lang="en-IN" sz="2400" dirty="0"/>
              <a:t>D</a:t>
            </a:r>
            <a:r>
              <a:rPr lang="en-IN" sz="2400" dirty="0" smtClean="0"/>
              <a:t>evice  :- Pictorial representations, animal, birds, landscape, etc.</a:t>
            </a:r>
          </a:p>
          <a:p>
            <a:pPr lvl="1"/>
            <a:r>
              <a:rPr lang="en-IN" sz="2400" dirty="0" smtClean="0"/>
              <a:t>Letters:- A  mark is the identify created out of letterforms </a:t>
            </a:r>
          </a:p>
          <a:p>
            <a:pPr lvl="1"/>
            <a:r>
              <a:rPr lang="en-IN" sz="2400" dirty="0" smtClean="0"/>
              <a:t>Numerical:- Only numbers are used</a:t>
            </a:r>
            <a:endParaRPr lang="en-IN" sz="24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919" y="-8665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732" y="5105399"/>
            <a:ext cx="1738312"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0" y="5562600"/>
            <a:ext cx="1371600" cy="1111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10" descr="Image result for twi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5334000"/>
            <a:ext cx="2057400" cy="1311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6525" y="5357740"/>
            <a:ext cx="1866900" cy="1316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8204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sz="2400" dirty="0" smtClean="0"/>
              <a:t>Trade Secrets </a:t>
            </a:r>
            <a:endParaRPr lang="en-IN" sz="2400" dirty="0"/>
          </a:p>
        </p:txBody>
      </p:sp>
      <p:sp>
        <p:nvSpPr>
          <p:cNvPr id="3" name="Content Placeholder 2"/>
          <p:cNvSpPr>
            <a:spLocks noGrp="1"/>
          </p:cNvSpPr>
          <p:nvPr>
            <p:ph idx="1"/>
          </p:nvPr>
        </p:nvSpPr>
        <p:spPr>
          <a:xfrm>
            <a:off x="381000" y="914400"/>
            <a:ext cx="8229600" cy="4525963"/>
          </a:xfrm>
        </p:spPr>
        <p:txBody>
          <a:bodyPr>
            <a:normAutofit lnSpcReduction="10000"/>
          </a:bodyPr>
          <a:lstStyle/>
          <a:p>
            <a:pPr>
              <a:buFont typeface="Wingdings" panose="05000000000000000000" pitchFamily="2" charset="2"/>
              <a:buChar char="ü"/>
            </a:pPr>
            <a:endParaRPr lang="en-IN" sz="2000" dirty="0" smtClean="0"/>
          </a:p>
          <a:p>
            <a:pPr marL="0" indent="0">
              <a:buNone/>
            </a:pPr>
            <a:endParaRPr lang="en-IN" sz="2000" dirty="0" smtClean="0"/>
          </a:p>
          <a:p>
            <a:pPr>
              <a:buFont typeface="Wingdings" panose="05000000000000000000" pitchFamily="2" charset="2"/>
              <a:buChar char="ü"/>
            </a:pPr>
            <a:endParaRPr lang="en-IN" sz="2000" dirty="0"/>
          </a:p>
          <a:p>
            <a:pPr>
              <a:buFont typeface="Wingdings" panose="05000000000000000000" pitchFamily="2" charset="2"/>
              <a:buChar char="ü"/>
            </a:pPr>
            <a:r>
              <a:rPr lang="en-IN" sz="2000" dirty="0" smtClean="0"/>
              <a:t>Any intellectual work of product used for a business purpose that can be classified as belonging to that business provided it is </a:t>
            </a:r>
            <a:r>
              <a:rPr lang="en-IN" sz="2000" dirty="0" smtClean="0">
                <a:solidFill>
                  <a:srgbClr val="FF0000"/>
                </a:solidFill>
              </a:rPr>
              <a:t>not based on information in public domain.</a:t>
            </a:r>
          </a:p>
          <a:p>
            <a:pPr>
              <a:buFont typeface="Wingdings" panose="05000000000000000000" pitchFamily="2" charset="2"/>
              <a:buChar char="ü"/>
            </a:pPr>
            <a:r>
              <a:rPr lang="en-IN" sz="2000" dirty="0" smtClean="0"/>
              <a:t>It is a formula, practice, process, design, instrument or pattern which is not generally known by which a business can obtain an economic advantage over competitors or customers </a:t>
            </a:r>
          </a:p>
          <a:p>
            <a:pPr>
              <a:buFont typeface="Wingdings" panose="05000000000000000000" pitchFamily="2" charset="2"/>
              <a:buChar char="ü"/>
            </a:pPr>
            <a:r>
              <a:rPr lang="en-IN" sz="2000" dirty="0" smtClean="0"/>
              <a:t>Those who know the secret formula have to sign </a:t>
            </a:r>
            <a:r>
              <a:rPr lang="en-IN" sz="2000" dirty="0" smtClean="0">
                <a:solidFill>
                  <a:srgbClr val="FF0000"/>
                </a:solidFill>
              </a:rPr>
              <a:t>non-disclosure agreements</a:t>
            </a:r>
          </a:p>
          <a:p>
            <a:pPr>
              <a:buFont typeface="Wingdings" panose="05000000000000000000" pitchFamily="2" charset="2"/>
              <a:buChar char="ü"/>
            </a:pPr>
            <a:r>
              <a:rPr lang="en-IN" sz="2000" dirty="0" smtClean="0"/>
              <a:t>It can only be protected through employment contracts or maintaining tight security</a:t>
            </a:r>
          </a:p>
          <a:p>
            <a:pPr>
              <a:buFont typeface="Wingdings" panose="05000000000000000000" pitchFamily="2" charset="2"/>
              <a:buChar char="ü"/>
            </a:pPr>
            <a:r>
              <a:rPr lang="en-IN" sz="2000" dirty="0" smtClean="0">
                <a:solidFill>
                  <a:srgbClr val="FF0000"/>
                </a:solidFill>
              </a:rPr>
              <a:t>Recipes, ingredients,  etc.</a:t>
            </a:r>
          </a:p>
          <a:p>
            <a:pPr>
              <a:buFont typeface="Wingdings" panose="05000000000000000000" pitchFamily="2" charset="2"/>
              <a:buChar char="ü"/>
            </a:pPr>
            <a:endParaRPr lang="en-IN" sz="2000" dirty="0"/>
          </a:p>
          <a:p>
            <a:pPr>
              <a:buFont typeface="Wingdings" panose="05000000000000000000" pitchFamily="2" charset="2"/>
              <a:buChar char="ü"/>
            </a:pPr>
            <a:endParaRPr lang="en-IN" sz="2000" dirty="0" smtClean="0"/>
          </a:p>
          <a:p>
            <a:pPr>
              <a:buFont typeface="Wingdings" panose="05000000000000000000" pitchFamily="2" charset="2"/>
              <a:buChar char="ü"/>
            </a:pPr>
            <a:endParaRPr lang="en-IN" sz="20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49"/>
            <a:ext cx="1847850" cy="1976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648200"/>
            <a:ext cx="25527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92774"/>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631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a:bodyPr>
          <a:lstStyle/>
          <a:p>
            <a:r>
              <a:rPr lang="en-IN" sz="2400" dirty="0" smtClean="0"/>
              <a:t>Geographical Indicator</a:t>
            </a:r>
            <a:endParaRPr lang="en-IN" sz="2400" dirty="0"/>
          </a:p>
        </p:txBody>
      </p:sp>
      <p:sp>
        <p:nvSpPr>
          <p:cNvPr id="3" name="Content Placeholder 2"/>
          <p:cNvSpPr>
            <a:spLocks noGrp="1"/>
          </p:cNvSpPr>
          <p:nvPr>
            <p:ph idx="1"/>
          </p:nvPr>
        </p:nvSpPr>
        <p:spPr>
          <a:xfrm>
            <a:off x="457200" y="990600"/>
            <a:ext cx="8229600" cy="5135563"/>
          </a:xfrm>
        </p:spPr>
        <p:txBody>
          <a:bodyPr>
            <a:normAutofit/>
          </a:bodyPr>
          <a:lstStyle/>
          <a:p>
            <a:endParaRPr lang="en-IN" sz="2400" dirty="0" smtClean="0"/>
          </a:p>
          <a:p>
            <a:endParaRPr lang="en-IN" sz="2400" dirty="0"/>
          </a:p>
          <a:p>
            <a:r>
              <a:rPr lang="en-IN" sz="2400" dirty="0" smtClean="0"/>
              <a:t>Signs used on goods that have a specific geographical origin and possess qualities , a reputation or characteristics that are essentially attributable to that place of origin</a:t>
            </a:r>
          </a:p>
          <a:p>
            <a:r>
              <a:rPr lang="en-IN" sz="2400" dirty="0" smtClean="0"/>
              <a:t>Geographical indication of goods act of 1999 prevents unauthorised use of registered GI promotes the economic prosperity of the producers of goods produced in a geographical territory which in turn boost exports </a:t>
            </a:r>
          </a:p>
          <a:p>
            <a:endParaRPr lang="en-IN"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253365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04800"/>
            <a:ext cx="262890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18028"/>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4918028"/>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838200"/>
            <a:ext cx="140487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415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hlinkClick r:id="rId2"/>
              </a:rPr>
              <a:t>https://qz.com/771727/chinas-factories-in-shenzhen-can-copy-products-at-breakneck-speed-and-its-time-for-the-rest-of-the-world-to-get-over-it</a:t>
            </a:r>
            <a:r>
              <a:rPr lang="en-IN" dirty="0" smtClean="0">
                <a:hlinkClick r:id="rId2"/>
              </a:rPr>
              <a:t>/</a:t>
            </a:r>
            <a:endParaRPr lang="en-IN" dirty="0" smtClean="0"/>
          </a:p>
          <a:p>
            <a:endParaRPr lang="en-IN" dirty="0"/>
          </a:p>
          <a:p>
            <a:r>
              <a:rPr lang="en-IN" dirty="0"/>
              <a:t>https://www.youtube.com/watch?v=3bim1tFE6Tg</a:t>
            </a:r>
          </a:p>
          <a:p>
            <a:endParaRPr lang="en-IN" dirty="0"/>
          </a:p>
          <a:p>
            <a:endParaRPr lang="en-IN" dirty="0"/>
          </a:p>
        </p:txBody>
      </p:sp>
    </p:spTree>
    <p:extLst>
      <p:ext uri="{BB962C8B-B14F-4D97-AF65-F5344CB8AC3E}">
        <p14:creationId xmlns:p14="http://schemas.microsoft.com/office/powerpoint/2010/main" val="4078652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8991599"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865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729159" cy="551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2946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t>Layout designs of semi conductors </a:t>
            </a:r>
            <a:endParaRPr lang="en-IN" sz="2800" dirty="0"/>
          </a:p>
        </p:txBody>
      </p:sp>
      <p:sp>
        <p:nvSpPr>
          <p:cNvPr id="3" name="Content Placeholder 2"/>
          <p:cNvSpPr>
            <a:spLocks noGrp="1"/>
          </p:cNvSpPr>
          <p:nvPr>
            <p:ph idx="1"/>
          </p:nvPr>
        </p:nvSpPr>
        <p:spPr>
          <a:xfrm>
            <a:off x="533400" y="1223867"/>
            <a:ext cx="8229600" cy="4525963"/>
          </a:xfrm>
        </p:spPr>
        <p:txBody>
          <a:bodyPr>
            <a:normAutofit/>
          </a:bodyPr>
          <a:lstStyle/>
          <a:p>
            <a:r>
              <a:rPr lang="en-IN" sz="2400" dirty="0" smtClean="0"/>
              <a:t>It provides protection  for semiconductor Integrated Circuits (IC) layouts of transistor's and other circuitry elements.</a:t>
            </a:r>
          </a:p>
          <a:p>
            <a:r>
              <a:rPr lang="en-IN" sz="2400" dirty="0" smtClean="0"/>
              <a:t>A person when creates another layout design on the basis of scientific evaluation of registered layout design shall not be causing any infringement</a:t>
            </a:r>
          </a:p>
          <a:p>
            <a:r>
              <a:rPr lang="en-IN" sz="2400" dirty="0" smtClean="0"/>
              <a:t>Reproducing, importing, selling, distributing the IC layout design for commercial purposes only constitutes infringement.</a:t>
            </a:r>
          </a:p>
          <a:p>
            <a:endParaRPr lang="en-IN" dirty="0" smtClean="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419600"/>
            <a:ext cx="41529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401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dirty="0" smtClean="0"/>
              <a:t>Plant Variants &amp; Farmers Right</a:t>
            </a:r>
            <a:endParaRPr lang="en-IN" dirty="0"/>
          </a:p>
        </p:txBody>
      </p:sp>
      <p:sp>
        <p:nvSpPr>
          <p:cNvPr id="3" name="Content Placeholder 2"/>
          <p:cNvSpPr>
            <a:spLocks noGrp="1"/>
          </p:cNvSpPr>
          <p:nvPr>
            <p:ph idx="1"/>
          </p:nvPr>
        </p:nvSpPr>
        <p:spPr>
          <a:xfrm>
            <a:off x="457200" y="1066800"/>
            <a:ext cx="8229600" cy="5059363"/>
          </a:xfrm>
        </p:spPr>
        <p:txBody>
          <a:bodyPr>
            <a:normAutofit lnSpcReduction="10000"/>
          </a:bodyPr>
          <a:lstStyle/>
          <a:p>
            <a:r>
              <a:rPr lang="en-IN" sz="2400" dirty="0" smtClean="0"/>
              <a:t>In order to protection a breeder must file an individual application with each authority entrusted with the granting of breeders right.</a:t>
            </a:r>
          </a:p>
          <a:p>
            <a:pPr marL="0" indent="0">
              <a:buNone/>
            </a:pPr>
            <a:endParaRPr lang="en-IN" sz="2400" dirty="0" smtClean="0"/>
          </a:p>
          <a:p>
            <a:r>
              <a:rPr lang="en-IN" sz="2400" dirty="0" smtClean="0"/>
              <a:t>International Union for the protection of </a:t>
            </a:r>
            <a:r>
              <a:rPr lang="en-IN" sz="2400" dirty="0" smtClean="0">
                <a:solidFill>
                  <a:srgbClr val="FF0000"/>
                </a:solidFill>
              </a:rPr>
              <a:t>New Varieties  of Plants(UPOV Convention)1961</a:t>
            </a:r>
            <a:r>
              <a:rPr lang="en-IN" sz="2400" dirty="0" smtClean="0"/>
              <a:t> provides  and promotes an effective system of plant variety protection</a:t>
            </a:r>
          </a:p>
          <a:p>
            <a:pPr marL="0" indent="0">
              <a:buNone/>
            </a:pPr>
            <a:endParaRPr lang="en-IN" sz="2400" dirty="0" smtClean="0"/>
          </a:p>
          <a:p>
            <a:r>
              <a:rPr lang="en-IN" sz="2400" dirty="0" smtClean="0"/>
              <a:t>With the aim of encouraging the development of new varieties of plants for the benefits of society.</a:t>
            </a:r>
          </a:p>
          <a:p>
            <a:pPr marL="0" indent="0">
              <a:buNone/>
            </a:pPr>
            <a:endParaRPr lang="en-IN" sz="2400" dirty="0" smtClean="0"/>
          </a:p>
          <a:p>
            <a:r>
              <a:rPr lang="en-IN" sz="2400" dirty="0" smtClean="0"/>
              <a:t>In India  Protection of Plant Variety and Farmers Rights Act enacted in India in 2001 and came in force in 2005</a:t>
            </a:r>
            <a:endParaRPr lang="en-IN" sz="2400" dirty="0"/>
          </a:p>
        </p:txBody>
      </p:sp>
    </p:spTree>
    <p:extLst>
      <p:ext uri="{BB962C8B-B14F-4D97-AF65-F5344CB8AC3E}">
        <p14:creationId xmlns:p14="http://schemas.microsoft.com/office/powerpoint/2010/main" val="3578865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IN" dirty="0" smtClean="0"/>
              <a:t>Farmers Right</a:t>
            </a:r>
            <a:endParaRPr lang="en-IN" dirty="0"/>
          </a:p>
        </p:txBody>
      </p:sp>
      <p:sp>
        <p:nvSpPr>
          <p:cNvPr id="3" name="Content Placeholder 2"/>
          <p:cNvSpPr>
            <a:spLocks noGrp="1"/>
          </p:cNvSpPr>
          <p:nvPr>
            <p:ph idx="1"/>
          </p:nvPr>
        </p:nvSpPr>
        <p:spPr>
          <a:xfrm>
            <a:off x="457200" y="685800"/>
            <a:ext cx="8229600" cy="5440363"/>
          </a:xfrm>
        </p:spPr>
        <p:txBody>
          <a:bodyPr>
            <a:normAutofit/>
          </a:bodyPr>
          <a:lstStyle/>
          <a:p>
            <a:r>
              <a:rPr lang="en-IN" sz="2800" dirty="0" smtClean="0"/>
              <a:t>To produce, save, use, exchange and sell his farm produce or seeds of a variety protected under this act.</a:t>
            </a:r>
          </a:p>
          <a:p>
            <a:r>
              <a:rPr lang="en-IN" sz="2800" dirty="0" smtClean="0"/>
              <a:t>Farmers cannot sell branded seeds of a registered variety</a:t>
            </a:r>
          </a:p>
          <a:p>
            <a:r>
              <a:rPr lang="en-IN" sz="2800" dirty="0" smtClean="0"/>
              <a:t>Chhohartu is the first crop variety in the state to be registered under the protection of Plant variety and Farmers Rights Act in 2013</a:t>
            </a:r>
          </a:p>
          <a:p>
            <a:endParaRPr lang="en-IN"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419600"/>
            <a:ext cx="4572000" cy="2057400"/>
          </a:xfrm>
          <a:prstGeom prst="rect">
            <a:avLst/>
          </a:prstGeom>
        </p:spPr>
      </p:pic>
    </p:spTree>
    <p:extLst>
      <p:ext uri="{BB962C8B-B14F-4D97-AF65-F5344CB8AC3E}">
        <p14:creationId xmlns:p14="http://schemas.microsoft.com/office/powerpoint/2010/main" val="2548448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IN" dirty="0" smtClean="0"/>
              <a:t>Copyright</a:t>
            </a:r>
            <a:endParaRPr lang="en-IN" dirty="0"/>
          </a:p>
        </p:txBody>
      </p:sp>
      <p:sp>
        <p:nvSpPr>
          <p:cNvPr id="3" name="Content Placeholder 2"/>
          <p:cNvSpPr>
            <a:spLocks noGrp="1"/>
          </p:cNvSpPr>
          <p:nvPr>
            <p:ph idx="1"/>
          </p:nvPr>
        </p:nvSpPr>
        <p:spPr>
          <a:xfrm>
            <a:off x="457200" y="990600"/>
            <a:ext cx="8229600" cy="5135563"/>
          </a:xfrm>
        </p:spPr>
        <p:txBody>
          <a:bodyPr>
            <a:normAutofit lnSpcReduction="10000"/>
          </a:bodyPr>
          <a:lstStyle/>
          <a:p>
            <a:endParaRPr lang="en-IN" sz="2000" dirty="0" smtClean="0"/>
          </a:p>
          <a:p>
            <a:endParaRPr lang="en-IN" sz="2000" dirty="0"/>
          </a:p>
          <a:p>
            <a:endParaRPr lang="en-IN" sz="2000" dirty="0" smtClean="0"/>
          </a:p>
          <a:p>
            <a:r>
              <a:rPr lang="en-IN" sz="2000" dirty="0" smtClean="0"/>
              <a:t>It gives the creator of an original work exclusive rights to it </a:t>
            </a:r>
            <a:r>
              <a:rPr lang="en-IN" sz="2000" dirty="0" smtClean="0">
                <a:solidFill>
                  <a:srgbClr val="FF0000"/>
                </a:solidFill>
              </a:rPr>
              <a:t>usually for a limited time.</a:t>
            </a:r>
          </a:p>
          <a:p>
            <a:r>
              <a:rPr lang="en-IN" sz="2000" dirty="0" smtClean="0"/>
              <a:t>It may apply to a wide range of creative intellectual or work</a:t>
            </a:r>
          </a:p>
          <a:p>
            <a:r>
              <a:rPr lang="en-IN" sz="2000" dirty="0" smtClean="0"/>
              <a:t>Copyright </a:t>
            </a:r>
            <a:r>
              <a:rPr lang="en-IN" sz="2000" dirty="0" smtClean="0">
                <a:solidFill>
                  <a:srgbClr val="FF0000"/>
                </a:solidFill>
              </a:rPr>
              <a:t>does not cover ideas and information themselves only the forms or manner in which they are expressed</a:t>
            </a:r>
          </a:p>
          <a:p>
            <a:r>
              <a:rPr lang="en-IN" sz="2000" dirty="0" smtClean="0"/>
              <a:t>It is negative legal right to reproduce an original work of authorship fixed in any tangible medium of expression to prepare derivative works based on original work </a:t>
            </a:r>
          </a:p>
          <a:p>
            <a:r>
              <a:rPr lang="en-IN" sz="2000" dirty="0" smtClean="0"/>
              <a:t>Eligibility:- Work must be </a:t>
            </a:r>
            <a:r>
              <a:rPr lang="en-IN" sz="2000" dirty="0" smtClean="0">
                <a:solidFill>
                  <a:srgbClr val="FF0000"/>
                </a:solidFill>
              </a:rPr>
              <a:t>original, fixed or presented in a tangible form lie writing, film or photography and must be created by qualified person</a:t>
            </a:r>
            <a:r>
              <a:rPr lang="en-IN" sz="2000" dirty="0" smtClean="0"/>
              <a:t>.</a:t>
            </a:r>
          </a:p>
          <a:p>
            <a:r>
              <a:rPr lang="en-IN" sz="2000" dirty="0" smtClean="0"/>
              <a:t>Duration:- If work </a:t>
            </a:r>
            <a:r>
              <a:rPr lang="en-IN" sz="2000" dirty="0" smtClean="0">
                <a:solidFill>
                  <a:srgbClr val="FF0000"/>
                </a:solidFill>
              </a:rPr>
              <a:t>for hire, 95 years from publication or 120 years from creation whichever is first</a:t>
            </a:r>
          </a:p>
          <a:p>
            <a:r>
              <a:rPr lang="en-IN" sz="2000" dirty="0" smtClean="0"/>
              <a:t>If not work of hire, </a:t>
            </a:r>
            <a:r>
              <a:rPr lang="en-IN" sz="2000" dirty="0" smtClean="0">
                <a:solidFill>
                  <a:srgbClr val="FF0000"/>
                </a:solidFill>
              </a:rPr>
              <a:t>life of author +70 years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2595" y="152400"/>
            <a:ext cx="2286830" cy="1478715"/>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52400"/>
            <a:ext cx="771395" cy="74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56" y="0"/>
            <a:ext cx="1371972" cy="1763043"/>
          </a:xfrm>
          <a:prstGeom prst="rect">
            <a:avLst/>
          </a:prstGeom>
        </p:spPr>
      </p:pic>
    </p:spTree>
    <p:extLst>
      <p:ext uri="{BB962C8B-B14F-4D97-AF65-F5344CB8AC3E}">
        <p14:creationId xmlns:p14="http://schemas.microsoft.com/office/powerpoint/2010/main" val="28997499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487362"/>
          </a:xfrm>
        </p:spPr>
        <p:txBody>
          <a:bodyPr>
            <a:normAutofit fontScale="90000"/>
          </a:bodyPr>
          <a:lstStyle/>
          <a:p>
            <a:r>
              <a:rPr lang="en-IN" dirty="0" smtClean="0"/>
              <a:t>Rights of Copyright Owners </a:t>
            </a:r>
            <a:endParaRPr lang="en-IN"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2443966629"/>
              </p:ext>
            </p:extLst>
          </p:nvPr>
        </p:nvGraphicFramePr>
        <p:xfrm>
          <a:off x="457200" y="1600200"/>
          <a:ext cx="46482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8"/>
          <p:cNvGraphicFramePr>
            <a:graphicFrameLocks noGrp="1"/>
          </p:cNvGraphicFramePr>
          <p:nvPr>
            <p:ph sz="half" idx="2"/>
            <p:extLst>
              <p:ext uri="{D42A27DB-BD31-4B8C-83A1-F6EECF244321}">
                <p14:modId xmlns:p14="http://schemas.microsoft.com/office/powerpoint/2010/main" val="3618130181"/>
              </p:ext>
            </p:extLst>
          </p:nvPr>
        </p:nvGraphicFramePr>
        <p:xfrm>
          <a:off x="4648200" y="1600200"/>
          <a:ext cx="4038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ext uri="{D42A27DB-BD31-4B8C-83A1-F6EECF244321}">
                <p14:modId xmlns:p14="http://schemas.microsoft.com/office/powerpoint/2010/main" val="2571156671"/>
              </p:ext>
            </p:extLst>
          </p:nvPr>
        </p:nvGraphicFramePr>
        <p:xfrm>
          <a:off x="685800" y="990600"/>
          <a:ext cx="4267200" cy="5638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Diagram 10"/>
          <p:cNvGraphicFramePr/>
          <p:nvPr>
            <p:extLst>
              <p:ext uri="{D42A27DB-BD31-4B8C-83A1-F6EECF244321}">
                <p14:modId xmlns:p14="http://schemas.microsoft.com/office/powerpoint/2010/main" val="3540802207"/>
              </p:ext>
            </p:extLst>
          </p:nvPr>
        </p:nvGraphicFramePr>
        <p:xfrm>
          <a:off x="4953000" y="1752600"/>
          <a:ext cx="3886200" cy="406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126429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IN" dirty="0" smtClean="0"/>
              <a:t>Apple Vs Samsung Design Patent War</a:t>
            </a:r>
            <a:endParaRPr lang="en-IN" dirty="0"/>
          </a:p>
        </p:txBody>
      </p:sp>
      <p:sp>
        <p:nvSpPr>
          <p:cNvPr id="6" name="Content Placeholder 5"/>
          <p:cNvSpPr>
            <a:spLocks noGrp="1"/>
          </p:cNvSpPr>
          <p:nvPr>
            <p:ph idx="1"/>
          </p:nvPr>
        </p:nvSpPr>
        <p:spPr>
          <a:xfrm>
            <a:off x="457200" y="838200"/>
            <a:ext cx="8229600" cy="5287963"/>
          </a:xfrm>
        </p:spPr>
        <p:txBody>
          <a:bodyPr>
            <a:normAutofit/>
          </a:bodyPr>
          <a:lstStyle/>
          <a:p>
            <a:pPr>
              <a:buFont typeface="Wingdings" panose="05000000000000000000" pitchFamily="2" charset="2"/>
              <a:buChar char="ü"/>
            </a:pPr>
            <a:r>
              <a:rPr lang="en-IN" sz="2400" dirty="0" smtClean="0"/>
              <a:t>Apple sued Samsung for copying its product idea</a:t>
            </a:r>
            <a:r>
              <a:rPr lang="en-IN" sz="2400" dirty="0" smtClean="0">
                <a:solidFill>
                  <a:srgbClr val="FF0000"/>
                </a:solidFill>
              </a:rPr>
              <a:t>, copied look, product design, packaging in Galaxy S, Galaxy S II, Nexus S, etc.</a:t>
            </a:r>
          </a:p>
          <a:p>
            <a:pPr marL="0" indent="0">
              <a:buNone/>
            </a:pPr>
            <a:endParaRPr lang="en-IN" sz="2400" dirty="0" smtClean="0">
              <a:solidFill>
                <a:srgbClr val="FF0000"/>
              </a:solidFill>
            </a:endParaRPr>
          </a:p>
          <a:p>
            <a:pPr>
              <a:buFont typeface="Wingdings" panose="05000000000000000000" pitchFamily="2" charset="2"/>
              <a:buChar char="ü"/>
            </a:pPr>
            <a:r>
              <a:rPr lang="en-IN" sz="2400" dirty="0" smtClean="0"/>
              <a:t>April 2011-Apple clamed that Samsung infringed four </a:t>
            </a:r>
            <a:r>
              <a:rPr lang="en-IN" sz="2400" dirty="0" smtClean="0">
                <a:solidFill>
                  <a:srgbClr val="FF0000"/>
                </a:solidFill>
              </a:rPr>
              <a:t>industrial design patents, covering the look and feel of the devices and three utility patents which cover how the gadgets work.</a:t>
            </a:r>
          </a:p>
          <a:p>
            <a:pPr>
              <a:buFont typeface="Wingdings" panose="05000000000000000000" pitchFamily="2" charset="2"/>
              <a:buChar char="ü"/>
            </a:pPr>
            <a:endParaRPr lang="en-IN" sz="2400" dirty="0" smtClean="0">
              <a:solidFill>
                <a:srgbClr val="FF0000"/>
              </a:solidFill>
            </a:endParaRPr>
          </a:p>
          <a:p>
            <a:pPr>
              <a:buFont typeface="Wingdings" panose="05000000000000000000" pitchFamily="2" charset="2"/>
              <a:buChar char="ü"/>
            </a:pPr>
            <a:r>
              <a:rPr lang="en-IN" sz="2400" dirty="0" smtClean="0"/>
              <a:t>June 2011- Samsung countersued saying that Apple infringes on several of its patents having to do with wireless communication technology and camera phones.</a:t>
            </a:r>
          </a:p>
          <a:p>
            <a:pPr>
              <a:buFont typeface="Wingdings" panose="05000000000000000000" pitchFamily="2" charset="2"/>
              <a:buChar char="ü"/>
            </a:pPr>
            <a:endParaRPr lang="en-IN" sz="2400" dirty="0" smtClean="0"/>
          </a:p>
          <a:p>
            <a:pPr>
              <a:buFont typeface="Wingdings" panose="05000000000000000000" pitchFamily="2" charset="2"/>
              <a:buChar char="ü"/>
            </a:pPr>
            <a:endParaRPr lang="en-IN" sz="2400" dirty="0"/>
          </a:p>
        </p:txBody>
      </p:sp>
    </p:spTree>
    <p:extLst>
      <p:ext uri="{BB962C8B-B14F-4D97-AF65-F5344CB8AC3E}">
        <p14:creationId xmlns:p14="http://schemas.microsoft.com/office/powerpoint/2010/main" val="1100612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Details of IPR and India</a:t>
            </a:r>
            <a:endParaRPr lang="en-IN" dirty="0"/>
          </a:p>
        </p:txBody>
      </p:sp>
      <p:sp>
        <p:nvSpPr>
          <p:cNvPr id="3" name="Content Placeholder 2"/>
          <p:cNvSpPr>
            <a:spLocks noGrp="1"/>
          </p:cNvSpPr>
          <p:nvPr>
            <p:ph idx="1"/>
          </p:nvPr>
        </p:nvSpPr>
        <p:spPr/>
        <p:txBody>
          <a:bodyPr>
            <a:normAutofit/>
          </a:bodyPr>
          <a:lstStyle/>
          <a:p>
            <a:pPr marL="0" indent="0">
              <a:buNone/>
            </a:pPr>
            <a:endParaRPr lang="en-IN" dirty="0" smtClean="0"/>
          </a:p>
          <a:p>
            <a:endParaRPr lang="en-IN" dirty="0"/>
          </a:p>
          <a:p>
            <a:r>
              <a:rPr lang="en-IN" dirty="0">
                <a:hlinkClick r:id="rId2"/>
              </a:rPr>
              <a:t>https://</a:t>
            </a:r>
            <a:r>
              <a:rPr lang="en-IN" dirty="0" smtClean="0">
                <a:hlinkClick r:id="rId2"/>
              </a:rPr>
              <a:t>www.youtube.com/watch?v=0SS0B9lY30s</a:t>
            </a:r>
          </a:p>
          <a:p>
            <a:r>
              <a:rPr lang="en-IN" dirty="0" smtClean="0">
                <a:hlinkClick r:id="rId2"/>
              </a:rPr>
              <a:t>https</a:t>
            </a:r>
            <a:r>
              <a:rPr lang="en-IN" dirty="0">
                <a:hlinkClick r:id="rId2"/>
              </a:rPr>
              <a:t>://</a:t>
            </a:r>
            <a:r>
              <a:rPr lang="en-IN" dirty="0" smtClean="0">
                <a:hlinkClick r:id="rId2"/>
              </a:rPr>
              <a:t>www.youtube.com/watch?v=nBOeGrhUhm8</a:t>
            </a:r>
            <a:endParaRPr lang="en-IN" dirty="0" smtClean="0"/>
          </a:p>
        </p:txBody>
      </p:sp>
    </p:spTree>
    <p:extLst>
      <p:ext uri="{BB962C8B-B14F-4D97-AF65-F5344CB8AC3E}">
        <p14:creationId xmlns:p14="http://schemas.microsoft.com/office/powerpoint/2010/main" val="2489913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2019</a:t>
            </a:r>
            <a:endParaRPr lang="en-IN" dirty="0"/>
          </a:p>
        </p:txBody>
      </p:sp>
      <p:pic>
        <p:nvPicPr>
          <p:cNvPr id="205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0866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3509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229599"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509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0866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987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flipV="1">
            <a:off x="457200" y="228600"/>
            <a:ext cx="8229600" cy="46038"/>
          </a:xfrm>
        </p:spPr>
        <p:txBody>
          <a:bodyPr>
            <a:normAutofit fontScale="90000"/>
          </a:bodyPr>
          <a:lstStyle/>
          <a:p>
            <a:endParaRPr lang="en-IN" dirty="0"/>
          </a:p>
        </p:txBody>
      </p:sp>
      <p:sp>
        <p:nvSpPr>
          <p:cNvPr id="5" name="Content Placeholder 4"/>
          <p:cNvSpPr>
            <a:spLocks noGrp="1"/>
          </p:cNvSpPr>
          <p:nvPr>
            <p:ph idx="1"/>
          </p:nvPr>
        </p:nvSpPr>
        <p:spPr>
          <a:xfrm>
            <a:off x="457200" y="685800"/>
            <a:ext cx="8229600" cy="5440363"/>
          </a:xfrm>
        </p:spPr>
        <p:txBody>
          <a:bodyPr>
            <a:normAutofit/>
          </a:bodyPr>
          <a:lstStyle/>
          <a:p>
            <a:r>
              <a:rPr lang="en-IN" dirty="0"/>
              <a:t>Intellectual Property Creation -</a:t>
            </a:r>
            <a:r>
              <a:rPr lang="en-IN" dirty="0" smtClean="0"/>
              <a:t> </a:t>
            </a:r>
            <a:r>
              <a:rPr lang="en-IN" dirty="0"/>
              <a:t>Key Elements </a:t>
            </a:r>
            <a:r>
              <a:rPr lang="en-IN" dirty="0" smtClean="0"/>
              <a:t> </a:t>
            </a:r>
          </a:p>
          <a:p>
            <a:r>
              <a:rPr lang="en-IN" dirty="0" smtClean="0"/>
              <a:t>Protection </a:t>
            </a:r>
            <a:r>
              <a:rPr lang="en-IN" dirty="0"/>
              <a:t>and infringement - Patents and Trade Marks </a:t>
            </a:r>
            <a:endParaRPr lang="en-IN" dirty="0" smtClean="0"/>
          </a:p>
          <a:p>
            <a:r>
              <a:rPr lang="en-IN" dirty="0" smtClean="0"/>
              <a:t> </a:t>
            </a:r>
            <a:r>
              <a:rPr lang="en-IN" dirty="0"/>
              <a:t>Patent licenses and purchases - legal actions and Litigations </a:t>
            </a:r>
            <a:endParaRPr lang="en-IN"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352800"/>
            <a:ext cx="7543800" cy="3352800"/>
          </a:xfrm>
          <a:prstGeom prst="rect">
            <a:avLst/>
          </a:prstGeom>
        </p:spPr>
      </p:pic>
    </p:spTree>
    <p:extLst>
      <p:ext uri="{BB962C8B-B14F-4D97-AF65-F5344CB8AC3E}">
        <p14:creationId xmlns:p14="http://schemas.microsoft.com/office/powerpoint/2010/main" val="3210412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Intellectual Property</a:t>
            </a:r>
            <a:endParaRPr lang="en-IN" dirty="0"/>
          </a:p>
        </p:txBody>
      </p:sp>
      <p:sp>
        <p:nvSpPr>
          <p:cNvPr id="3" name="Content Placeholder 2"/>
          <p:cNvSpPr>
            <a:spLocks noGrp="1"/>
          </p:cNvSpPr>
          <p:nvPr>
            <p:ph idx="1"/>
          </p:nvPr>
        </p:nvSpPr>
        <p:spPr/>
        <p:txBody>
          <a:bodyPr>
            <a:normAutofit lnSpcReduction="10000"/>
          </a:bodyPr>
          <a:lstStyle/>
          <a:p>
            <a:r>
              <a:rPr lang="en-IN" dirty="0" smtClean="0"/>
              <a:t>It refers to creation of the mind like</a:t>
            </a:r>
            <a:endParaRPr lang="en-IN" dirty="0"/>
          </a:p>
          <a:p>
            <a:pPr lvl="1"/>
            <a:r>
              <a:rPr lang="en-IN" dirty="0" smtClean="0">
                <a:solidFill>
                  <a:srgbClr val="FF0000"/>
                </a:solidFill>
              </a:rPr>
              <a:t>Inventions</a:t>
            </a:r>
          </a:p>
          <a:p>
            <a:pPr lvl="1"/>
            <a:r>
              <a:rPr lang="en-IN" dirty="0" smtClean="0">
                <a:solidFill>
                  <a:srgbClr val="FF0000"/>
                </a:solidFill>
              </a:rPr>
              <a:t>Literary and artistic works</a:t>
            </a:r>
          </a:p>
          <a:p>
            <a:pPr lvl="1"/>
            <a:r>
              <a:rPr lang="en-IN" dirty="0" smtClean="0">
                <a:solidFill>
                  <a:srgbClr val="FF0000"/>
                </a:solidFill>
              </a:rPr>
              <a:t>Symbols, names and images used in business</a:t>
            </a:r>
            <a:endParaRPr lang="en-IN" dirty="0">
              <a:solidFill>
                <a:srgbClr val="FF0000"/>
              </a:solidFill>
            </a:endParaRPr>
          </a:p>
          <a:p>
            <a:pPr lvl="1">
              <a:buFont typeface="Wingdings" panose="05000000000000000000" pitchFamily="2" charset="2"/>
              <a:buChar char="ü"/>
            </a:pPr>
            <a:r>
              <a:rPr lang="en-IN" dirty="0" smtClean="0"/>
              <a:t>It enables people to earn recognition or financial benefits from what they invent or create</a:t>
            </a:r>
          </a:p>
          <a:p>
            <a:pPr lvl="1">
              <a:buFont typeface="Wingdings" panose="05000000000000000000" pitchFamily="2" charset="2"/>
              <a:buChar char="ü"/>
            </a:pPr>
            <a:r>
              <a:rPr lang="en-IN" dirty="0" smtClean="0"/>
              <a:t>IP system aims to foster an environment in which creativity and innovation can flourish</a:t>
            </a:r>
          </a:p>
          <a:p>
            <a:pPr lvl="1">
              <a:buFont typeface="Wingdings" panose="05000000000000000000" pitchFamily="2" charset="2"/>
              <a:buChar char="ü"/>
            </a:pPr>
            <a:r>
              <a:rPr lang="en-IN" dirty="0" smtClean="0"/>
              <a:t>Examples:- patents, copyright ,trademarks. </a:t>
            </a:r>
            <a:r>
              <a:rPr lang="en-IN" dirty="0"/>
              <a:t>and </a:t>
            </a:r>
            <a:r>
              <a:rPr lang="en-IN" dirty="0" smtClean="0"/>
              <a:t> industrial design</a:t>
            </a:r>
            <a:endParaRPr lang="en-IN" dirty="0"/>
          </a:p>
        </p:txBody>
      </p:sp>
    </p:spTree>
    <p:extLst>
      <p:ext uri="{BB962C8B-B14F-4D97-AF65-F5344CB8AC3E}">
        <p14:creationId xmlns:p14="http://schemas.microsoft.com/office/powerpoint/2010/main" val="4061388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Intellectual Property Rights(IPR)</a:t>
            </a:r>
            <a:endParaRPr lang="en-IN" dirty="0"/>
          </a:p>
        </p:txBody>
      </p:sp>
      <p:sp>
        <p:nvSpPr>
          <p:cNvPr id="3" name="Content Placeholder 2"/>
          <p:cNvSpPr>
            <a:spLocks noGrp="1"/>
          </p:cNvSpPr>
          <p:nvPr>
            <p:ph idx="1"/>
          </p:nvPr>
        </p:nvSpPr>
        <p:spPr/>
        <p:txBody>
          <a:bodyPr/>
          <a:lstStyle/>
          <a:p>
            <a:r>
              <a:rPr lang="en-IN" dirty="0" smtClean="0"/>
              <a:t>It is a right which give monopoly of any intellectual creation of mind</a:t>
            </a:r>
          </a:p>
          <a:p>
            <a:r>
              <a:rPr lang="en-IN" dirty="0" smtClean="0"/>
              <a:t>A combination of science and technology both</a:t>
            </a:r>
          </a:p>
          <a:p>
            <a:r>
              <a:rPr lang="en-IN" dirty="0" smtClean="0"/>
              <a:t>It  is given for any new creation</a:t>
            </a:r>
          </a:p>
          <a:p>
            <a:endParaRPr lang="en-IN" dirty="0"/>
          </a:p>
        </p:txBody>
      </p:sp>
      <p:graphicFrame>
        <p:nvGraphicFramePr>
          <p:cNvPr id="4" name="Diagram 3"/>
          <p:cNvGraphicFramePr/>
          <p:nvPr>
            <p:extLst>
              <p:ext uri="{D42A27DB-BD31-4B8C-83A1-F6EECF244321}">
                <p14:modId xmlns:p14="http://schemas.microsoft.com/office/powerpoint/2010/main" val="1188814529"/>
              </p:ext>
            </p:extLst>
          </p:nvPr>
        </p:nvGraphicFramePr>
        <p:xfrm>
          <a:off x="1600200" y="2794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353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04800"/>
            <a:ext cx="8458200" cy="6172200"/>
          </a:xfrm>
        </p:spPr>
      </p:pic>
    </p:spTree>
    <p:extLst>
      <p:ext uri="{BB962C8B-B14F-4D97-AF65-F5344CB8AC3E}">
        <p14:creationId xmlns:p14="http://schemas.microsoft.com/office/powerpoint/2010/main" val="2942146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1827</TotalTime>
  <Words>1192</Words>
  <Application>Microsoft Office PowerPoint</Application>
  <PresentationFormat>On-screen Show (4:3)</PresentationFormat>
  <Paragraphs>132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2019</vt:lpstr>
      <vt:lpstr>PowerPoint Presentation</vt:lpstr>
      <vt:lpstr>PowerPoint Presentation</vt:lpstr>
      <vt:lpstr>PowerPoint Presentation</vt:lpstr>
      <vt:lpstr>Intellectual Property</vt:lpstr>
      <vt:lpstr>Intellectual Property Rights(IPR)</vt:lpstr>
      <vt:lpstr>PowerPoint Presentation</vt:lpstr>
      <vt:lpstr>PowerPoint Presentation</vt:lpstr>
      <vt:lpstr>Industrial Design</vt:lpstr>
      <vt:lpstr>Patent / Design/Copyright</vt:lpstr>
      <vt:lpstr>Patents</vt:lpstr>
      <vt:lpstr>PowerPoint Presentation</vt:lpstr>
      <vt:lpstr>Patent Infringement</vt:lpstr>
      <vt:lpstr>Trade Marks/Service Marks</vt:lpstr>
      <vt:lpstr>PowerPoint Presentation</vt:lpstr>
      <vt:lpstr>Trade Secrets </vt:lpstr>
      <vt:lpstr>Geographical Indicator</vt:lpstr>
      <vt:lpstr>PowerPoint Presentation</vt:lpstr>
      <vt:lpstr>PowerPoint Presentation</vt:lpstr>
      <vt:lpstr>Layout designs of semi conductors </vt:lpstr>
      <vt:lpstr>Plant Variants &amp; Farmers Right</vt:lpstr>
      <vt:lpstr>Farmers Right</vt:lpstr>
      <vt:lpstr>Copyright</vt:lpstr>
      <vt:lpstr>Rights of Copyright Owners </vt:lpstr>
      <vt:lpstr>Apple Vs Samsung Design Patent War</vt:lpstr>
      <vt:lpstr>Details of IPR and India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Bhakti</dc:creator>
  <cp:lastModifiedBy>Windows User</cp:lastModifiedBy>
  <cp:revision>80</cp:revision>
  <dcterms:created xsi:type="dcterms:W3CDTF">2006-08-16T00:00:00Z</dcterms:created>
  <dcterms:modified xsi:type="dcterms:W3CDTF">2021-04-05T09:21:18Z</dcterms:modified>
</cp:coreProperties>
</file>